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diagrams/colors1.xml" ContentType="application/vnd.openxmlformats-officedocument.drawingml.diagramColors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diagrams/drawing1.xml" ContentType="application/vnd.ms-office.drawingml.diagramDrawing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Override PartName="/ppt/diagrams/quickStyle1.xml" ContentType="application/vnd.openxmlformats-officedocument.drawingml.diagramStyle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diagrams/layout1.xml" ContentType="application/vnd.openxmlformats-officedocument.drawingml.diagram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diagrams/data1.xml" ContentType="application/vnd.openxmlformats-officedocument.drawingml.diagramData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74" r:id="rId5"/>
    <p:sldId id="263" r:id="rId6"/>
    <p:sldId id="258" r:id="rId7"/>
    <p:sldId id="273" r:id="rId8"/>
    <p:sldId id="264" r:id="rId9"/>
    <p:sldId id="265" r:id="rId10"/>
    <p:sldId id="266" r:id="rId11"/>
    <p:sldId id="267" r:id="rId12"/>
    <p:sldId id="275" r:id="rId13"/>
    <p:sldId id="270" r:id="rId14"/>
    <p:sldId id="261" r:id="rId15"/>
    <p:sldId id="272" r:id="rId16"/>
    <p:sldId id="260" r:id="rId17"/>
    <p:sldId id="268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FAF7BC"/>
    <a:srgbClr val="EFB779"/>
    <a:srgbClr val="F4FBD1"/>
    <a:srgbClr val="FFCCFF"/>
    <a:srgbClr val="F4F4AA"/>
    <a:srgbClr val="FF0066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 snapToGrid="0">
      <p:cViewPr varScale="1">
        <p:scale>
          <a:sx n="80" d="100"/>
          <a:sy n="80" d="100"/>
        </p:scale>
        <p:origin x="-96" y="-52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DE00C17-5561-4A1A-ADEF-27543F9F23FB}" type="doc">
      <dgm:prSet loTypeId="urn:microsoft.com/office/officeart/2005/8/layout/radial5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7E2E8A5B-62D5-48F7-85C2-DA2443D660E9}">
      <dgm:prSet phldrT="[Text]"/>
      <dgm:spPr>
        <a:solidFill>
          <a:srgbClr val="00B0F0"/>
        </a:solidFill>
        <a:ln>
          <a:noFill/>
        </a:ln>
        <a:effectLst>
          <a:outerShdw blurRad="190500" dist="228600" dir="2700000" algn="ctr">
            <a:srgbClr val="000000">
              <a:alpha val="30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4800000"/>
          </a:lightRig>
        </a:scene3d>
        <a:sp3d prstMaterial="matte">
          <a:bevelT w="127000" h="63500"/>
        </a:sp3d>
      </dgm:spPr>
      <dgm:t>
        <a:bodyPr/>
        <a:lstStyle/>
        <a:p>
          <a:r>
            <a:rPr lang="en-IN" b="1" dirty="0" smtClean="0">
              <a:solidFill>
                <a:schemeClr val="bg1"/>
              </a:solidFill>
            </a:rPr>
            <a:t>HOME PAGE</a:t>
          </a:r>
          <a:endParaRPr lang="en-IN" b="1" dirty="0">
            <a:solidFill>
              <a:schemeClr val="bg1"/>
            </a:solidFill>
          </a:endParaRPr>
        </a:p>
      </dgm:t>
    </dgm:pt>
    <dgm:pt modelId="{014ECE75-C449-493C-AE9A-A0C43FC6C1AB}" type="parTrans" cxnId="{FB58E324-37B4-43DD-9E24-03AF90B6D684}">
      <dgm:prSet/>
      <dgm:spPr/>
      <dgm:t>
        <a:bodyPr/>
        <a:lstStyle/>
        <a:p>
          <a:endParaRPr lang="en-IN"/>
        </a:p>
      </dgm:t>
    </dgm:pt>
    <dgm:pt modelId="{870A28C1-2E42-4277-ACFB-2FD555E3F7EC}" type="sibTrans" cxnId="{FB58E324-37B4-43DD-9E24-03AF90B6D684}">
      <dgm:prSet/>
      <dgm:spPr/>
      <dgm:t>
        <a:bodyPr/>
        <a:lstStyle/>
        <a:p>
          <a:endParaRPr lang="en-IN"/>
        </a:p>
      </dgm:t>
    </dgm:pt>
    <dgm:pt modelId="{E15752EB-8453-4A93-BA30-76CEEF58A408}">
      <dgm:prSet phldrT="[Text]" custT="1">
        <dgm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dgm:style>
      </dgm:prSet>
      <dgm:spPr>
        <a:ln>
          <a:noFill/>
        </a:ln>
        <a:effectLst>
          <a:outerShdw blurRad="149987" dist="250190" dir="8460000" algn="ctr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500000"/>
          </a:lightRig>
        </a:scene3d>
        <a:sp3d prstMaterial="metal">
          <a:bevelT w="88900" h="88900"/>
        </a:sp3d>
      </dgm:spPr>
      <dgm:t>
        <a:bodyPr/>
        <a:lstStyle/>
        <a:p>
          <a:pPr algn="l"/>
          <a:r>
            <a:rPr lang="en-IN" sz="1800" b="1" dirty="0" smtClean="0"/>
            <a:t>ADD AND SAVE THE BOOK DETAILS</a:t>
          </a:r>
          <a:endParaRPr lang="en-IN" sz="1800" b="1" dirty="0"/>
        </a:p>
      </dgm:t>
    </dgm:pt>
    <dgm:pt modelId="{FCC94193-7E77-4EC0-B58B-27970DA123FE}" type="parTrans" cxnId="{240AE118-44F8-4ED6-B072-5041F0A625E8}">
      <dgm:prSet/>
      <dgm:spPr>
        <a:solidFill>
          <a:srgbClr val="FF0066"/>
        </a:solidFill>
      </dgm:spPr>
      <dgm:t>
        <a:bodyPr/>
        <a:lstStyle/>
        <a:p>
          <a:endParaRPr lang="en-IN" dirty="0"/>
        </a:p>
      </dgm:t>
    </dgm:pt>
    <dgm:pt modelId="{1C05B89A-8A44-4E5D-8EA3-55B1FC4307AF}" type="sibTrans" cxnId="{240AE118-44F8-4ED6-B072-5041F0A625E8}">
      <dgm:prSet/>
      <dgm:spPr/>
      <dgm:t>
        <a:bodyPr/>
        <a:lstStyle/>
        <a:p>
          <a:endParaRPr lang="en-IN"/>
        </a:p>
      </dgm:t>
    </dgm:pt>
    <dgm:pt modelId="{589369F6-3873-4FBA-A3C6-8490EBEF98F0}">
      <dgm:prSet phldrT="[Text]" custT="1">
        <dgm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dgm:style>
      </dgm:prSet>
      <dgm:spPr>
        <a:ln>
          <a:noFill/>
        </a:ln>
        <a:effectLst>
          <a:outerShdw blurRad="190500" dist="228600" dir="2700000" algn="ctr">
            <a:srgbClr val="000000">
              <a:alpha val="30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4800000"/>
          </a:lightRig>
        </a:scene3d>
        <a:sp3d prstMaterial="matte">
          <a:bevelT w="127000" h="63500"/>
        </a:sp3d>
      </dgm:spPr>
      <dgm:t>
        <a:bodyPr/>
        <a:lstStyle/>
        <a:p>
          <a:r>
            <a:rPr lang="en-IN" sz="1400" b="1" dirty="0" smtClean="0"/>
            <a:t>ADD  MEMBER AND REMOVE MEMBER</a:t>
          </a:r>
          <a:endParaRPr lang="en-IN" sz="1400" b="1" dirty="0"/>
        </a:p>
      </dgm:t>
    </dgm:pt>
    <dgm:pt modelId="{BADF0AA0-14AD-4B36-9EAE-D16AF72DF51B}" type="parTrans" cxnId="{C0C7814B-D9D5-4C80-AD66-0EB8D1892ED2}">
      <dgm:prSet/>
      <dgm:spPr>
        <a:solidFill>
          <a:srgbClr val="FF0066"/>
        </a:solidFill>
      </dgm:spPr>
      <dgm:t>
        <a:bodyPr/>
        <a:lstStyle/>
        <a:p>
          <a:endParaRPr lang="en-IN" dirty="0"/>
        </a:p>
      </dgm:t>
    </dgm:pt>
    <dgm:pt modelId="{270A855B-61D3-4650-AC49-3A28575CEC51}" type="sibTrans" cxnId="{C0C7814B-D9D5-4C80-AD66-0EB8D1892ED2}">
      <dgm:prSet/>
      <dgm:spPr/>
      <dgm:t>
        <a:bodyPr/>
        <a:lstStyle/>
        <a:p>
          <a:endParaRPr lang="en-IN"/>
        </a:p>
      </dgm:t>
    </dgm:pt>
    <dgm:pt modelId="{EEA43E76-1E7D-459A-9085-AF7BBDFF592B}">
      <dgm:prSet phldrT="[Text]" custT="1">
        <dgm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dgm:style>
      </dgm:prSet>
      <dgm:spPr>
        <a:ln>
          <a:noFill/>
        </a:ln>
        <a:effectLst>
          <a:outerShdw blurRad="149987" dist="250190" dir="8460000" algn="ctr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500000"/>
          </a:lightRig>
        </a:scene3d>
        <a:sp3d prstMaterial="metal">
          <a:bevelT w="88900" h="88900"/>
        </a:sp3d>
      </dgm:spPr>
      <dgm:t>
        <a:bodyPr/>
        <a:lstStyle/>
        <a:p>
          <a:pPr algn="ctr"/>
          <a:r>
            <a:rPr lang="en-US" sz="1800" b="1" dirty="0" smtClean="0"/>
            <a:t>LIBRARIAN CAN LOGOUT</a:t>
          </a:r>
          <a:endParaRPr lang="en-IN" sz="1800" b="1" dirty="0"/>
        </a:p>
      </dgm:t>
    </dgm:pt>
    <dgm:pt modelId="{46162481-4AF9-499F-AC24-CB79C313F60F}" type="parTrans" cxnId="{36F357EE-8D97-43F7-AFB1-2F460DBCE3A8}">
      <dgm:prSet/>
      <dgm:spPr>
        <a:solidFill>
          <a:srgbClr val="FF0066"/>
        </a:solidFill>
      </dgm:spPr>
      <dgm:t>
        <a:bodyPr/>
        <a:lstStyle/>
        <a:p>
          <a:endParaRPr lang="en-IN" dirty="0"/>
        </a:p>
      </dgm:t>
    </dgm:pt>
    <dgm:pt modelId="{BEC9C6CA-C727-48E4-9837-8901014842BB}" type="sibTrans" cxnId="{36F357EE-8D97-43F7-AFB1-2F460DBCE3A8}">
      <dgm:prSet/>
      <dgm:spPr/>
      <dgm:t>
        <a:bodyPr/>
        <a:lstStyle/>
        <a:p>
          <a:endParaRPr lang="en-IN"/>
        </a:p>
      </dgm:t>
    </dgm:pt>
    <dgm:pt modelId="{F75A0E1B-4083-49F8-BADD-56DC63BE8443}">
      <dgm:prSet phldrT="[Text]" custT="1">
        <dgm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dgm:style>
      </dgm:prSet>
      <dgm:spPr>
        <a:ln>
          <a:noFill/>
        </a:ln>
        <a:effectLst>
          <a:outerShdw blurRad="190500" dist="228600" dir="2700000" algn="ctr">
            <a:srgbClr val="000000">
              <a:alpha val="30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4800000"/>
          </a:lightRig>
        </a:scene3d>
        <a:sp3d prstMaterial="matte">
          <a:bevelT w="127000" h="63500"/>
        </a:sp3d>
      </dgm:spPr>
      <dgm:t>
        <a:bodyPr/>
        <a:lstStyle/>
        <a:p>
          <a:r>
            <a:rPr lang="en-IN" sz="1600" b="1" dirty="0" smtClean="0"/>
            <a:t>SEARCH THE BOOK </a:t>
          </a:r>
          <a:endParaRPr lang="en-IN" sz="1600" b="1" dirty="0"/>
        </a:p>
      </dgm:t>
    </dgm:pt>
    <dgm:pt modelId="{D7FC2159-7738-4082-B40E-494FBF3438B0}" type="parTrans" cxnId="{08297855-2F31-4A04-A44B-8D98436090F7}">
      <dgm:prSet/>
      <dgm:spPr>
        <a:solidFill>
          <a:srgbClr val="FF0066"/>
        </a:solidFill>
      </dgm:spPr>
      <dgm:t>
        <a:bodyPr/>
        <a:lstStyle/>
        <a:p>
          <a:endParaRPr lang="en-IN" dirty="0"/>
        </a:p>
      </dgm:t>
    </dgm:pt>
    <dgm:pt modelId="{2D20BE0A-7B3C-4FA9-B377-8FA2FDCFF93B}" type="sibTrans" cxnId="{08297855-2F31-4A04-A44B-8D98436090F7}">
      <dgm:prSet/>
      <dgm:spPr/>
      <dgm:t>
        <a:bodyPr/>
        <a:lstStyle/>
        <a:p>
          <a:endParaRPr lang="en-US"/>
        </a:p>
      </dgm:t>
    </dgm:pt>
    <dgm:pt modelId="{50E5B29D-EA8C-4D19-B38F-23F5929DA7FA}">
      <dgm:prSet phldrT="[Text]" custT="1">
        <dgm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dgm:style>
      </dgm:prSet>
      <dgm:spPr>
        <a:ln>
          <a:noFill/>
        </a:ln>
        <a:effectLst>
          <a:outerShdw blurRad="190500" dist="228600" dir="2700000" algn="ctr">
            <a:srgbClr val="000000">
              <a:alpha val="30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4800000"/>
          </a:lightRig>
        </a:scene3d>
        <a:sp3d prstMaterial="matte">
          <a:bevelT w="127000" h="63500"/>
        </a:sp3d>
      </dgm:spPr>
      <dgm:t>
        <a:bodyPr/>
        <a:lstStyle/>
        <a:p>
          <a:r>
            <a:rPr lang="en-IN" sz="1600" b="1" dirty="0" smtClean="0"/>
            <a:t>ISSUE THE AVAILABLE BOOK AND  SAVE THE ISSUED BOOK DETAILS</a:t>
          </a:r>
          <a:endParaRPr lang="en-IN" sz="1600" b="1" dirty="0"/>
        </a:p>
      </dgm:t>
    </dgm:pt>
    <dgm:pt modelId="{F135D48C-EB1B-4251-99E3-4EEBE9D5B195}" type="parTrans" cxnId="{575A8908-EEE1-4C82-A453-93232749FEB1}">
      <dgm:prSet/>
      <dgm:spPr>
        <a:solidFill>
          <a:srgbClr val="FF0066"/>
        </a:solidFill>
      </dgm:spPr>
      <dgm:t>
        <a:bodyPr/>
        <a:lstStyle/>
        <a:p>
          <a:endParaRPr lang="en-IN" dirty="0"/>
        </a:p>
      </dgm:t>
    </dgm:pt>
    <dgm:pt modelId="{0BEFAB55-4381-41E0-82D3-C82C370BCF46}" type="sibTrans" cxnId="{575A8908-EEE1-4C82-A453-93232749FEB1}">
      <dgm:prSet/>
      <dgm:spPr/>
      <dgm:t>
        <a:bodyPr/>
        <a:lstStyle/>
        <a:p>
          <a:endParaRPr lang="en-US"/>
        </a:p>
      </dgm:t>
    </dgm:pt>
    <dgm:pt modelId="{B26B88CF-4DDE-4E6E-9B61-536B5E605956}">
      <dgm:prSet phldrT="[Text]" custT="1">
        <dgm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dgm:style>
      </dgm:prSet>
      <dgm:spPr>
        <a:ln>
          <a:noFill/>
        </a:ln>
        <a:effectLst>
          <a:outerShdw blurRad="149987" dist="250190" dir="8460000" algn="ctr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500000"/>
          </a:lightRig>
        </a:scene3d>
        <a:sp3d prstMaterial="metal">
          <a:bevelT w="88900" h="88900"/>
        </a:sp3d>
      </dgm:spPr>
      <dgm:t>
        <a:bodyPr/>
        <a:lstStyle/>
        <a:p>
          <a:pPr algn="ctr"/>
          <a:r>
            <a:rPr lang="en-IN" sz="1800" b="1" dirty="0" smtClean="0"/>
            <a:t>RETUNE THE ISSUED BOOK WITHIN DUE DATE OTHERWISE GIVE PENALTY</a:t>
          </a:r>
          <a:endParaRPr lang="en-IN" sz="1800" b="1" dirty="0"/>
        </a:p>
      </dgm:t>
    </dgm:pt>
    <dgm:pt modelId="{20672C01-FEE6-4EA8-8C25-619F9795C6F2}" type="parTrans" cxnId="{1D696493-CE11-4816-BA18-21D394DEB88F}">
      <dgm:prSet/>
      <dgm:spPr>
        <a:solidFill>
          <a:srgbClr val="FF0066"/>
        </a:solidFill>
      </dgm:spPr>
      <dgm:t>
        <a:bodyPr/>
        <a:lstStyle/>
        <a:p>
          <a:endParaRPr lang="en-IN"/>
        </a:p>
      </dgm:t>
    </dgm:pt>
    <dgm:pt modelId="{A10B89CA-94A8-4D46-8558-62161C0100BB}" type="sibTrans" cxnId="{1D696493-CE11-4816-BA18-21D394DEB88F}">
      <dgm:prSet/>
      <dgm:spPr/>
      <dgm:t>
        <a:bodyPr/>
        <a:lstStyle/>
        <a:p>
          <a:endParaRPr lang="en-US"/>
        </a:p>
      </dgm:t>
    </dgm:pt>
    <dgm:pt modelId="{B889C006-71C6-436E-AF05-F043C8F34802}" type="pres">
      <dgm:prSet presAssocID="{3DE00C17-5561-4A1A-ADEF-27543F9F23FB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IN"/>
        </a:p>
      </dgm:t>
    </dgm:pt>
    <dgm:pt modelId="{16112C1F-4E50-452D-A4D0-71C4CD25997E}" type="pres">
      <dgm:prSet presAssocID="{7E2E8A5B-62D5-48F7-85C2-DA2443D660E9}" presName="centerShape" presStyleLbl="node0" presStyleIdx="0" presStyleCnt="1" custScaleX="176270" custScaleY="109674" custLinFactNeighborX="289" custLinFactNeighborY="-999"/>
      <dgm:spPr/>
      <dgm:t>
        <a:bodyPr/>
        <a:lstStyle/>
        <a:p>
          <a:endParaRPr lang="en-IN"/>
        </a:p>
      </dgm:t>
    </dgm:pt>
    <dgm:pt modelId="{C352C2DA-FB0B-43A7-8F41-3407E0F1849A}" type="pres">
      <dgm:prSet presAssocID="{FCC94193-7E77-4EC0-B58B-27970DA123FE}" presName="parTrans" presStyleLbl="sibTrans2D1" presStyleIdx="0" presStyleCnt="6" custLinFactNeighborX="-6653" custLinFactNeighborY="15637"/>
      <dgm:spPr/>
      <dgm:t>
        <a:bodyPr/>
        <a:lstStyle/>
        <a:p>
          <a:endParaRPr lang="en-IN"/>
        </a:p>
      </dgm:t>
    </dgm:pt>
    <dgm:pt modelId="{AFBF997D-2475-47CC-9754-859EEF85C050}" type="pres">
      <dgm:prSet presAssocID="{FCC94193-7E77-4EC0-B58B-27970DA123FE}" presName="connectorText" presStyleLbl="sibTrans2D1" presStyleIdx="0" presStyleCnt="6"/>
      <dgm:spPr/>
      <dgm:t>
        <a:bodyPr/>
        <a:lstStyle/>
        <a:p>
          <a:endParaRPr lang="en-IN"/>
        </a:p>
      </dgm:t>
    </dgm:pt>
    <dgm:pt modelId="{1AE2D176-CC65-4A7C-9E17-CCCD5C69A8DC}" type="pres">
      <dgm:prSet presAssocID="{E15752EB-8453-4A93-BA30-76CEEF58A408}" presName="node" presStyleLbl="node1" presStyleIdx="0" presStyleCnt="6" custScaleX="185862" custScaleY="57428" custRadScaleRad="92545" custRadScaleInc="2033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73FD873C-8409-4206-8F68-930B2EB2E642}" type="pres">
      <dgm:prSet presAssocID="{BADF0AA0-14AD-4B36-9EAE-D16AF72DF51B}" presName="parTrans" presStyleLbl="sibTrans2D1" presStyleIdx="1" presStyleCnt="6"/>
      <dgm:spPr/>
      <dgm:t>
        <a:bodyPr/>
        <a:lstStyle/>
        <a:p>
          <a:endParaRPr lang="en-IN"/>
        </a:p>
      </dgm:t>
    </dgm:pt>
    <dgm:pt modelId="{79BB2E60-20F1-4546-A71E-8BD9FA3DF777}" type="pres">
      <dgm:prSet presAssocID="{BADF0AA0-14AD-4B36-9EAE-D16AF72DF51B}" presName="connectorText" presStyleLbl="sibTrans2D1" presStyleIdx="1" presStyleCnt="6"/>
      <dgm:spPr/>
      <dgm:t>
        <a:bodyPr/>
        <a:lstStyle/>
        <a:p>
          <a:endParaRPr lang="en-IN"/>
        </a:p>
      </dgm:t>
    </dgm:pt>
    <dgm:pt modelId="{875B9CCF-2720-456F-BAC7-EE66CA43F670}" type="pres">
      <dgm:prSet presAssocID="{589369F6-3873-4FBA-A3C6-8490EBEF98F0}" presName="node" presStyleLbl="node1" presStyleIdx="1" presStyleCnt="6" custScaleX="166699" custScaleY="89697" custRadScaleRad="141210" custRadScaleInc="15869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F1781077-0CAD-4DBD-8B55-8E886F4970B6}" type="pres">
      <dgm:prSet presAssocID="{D7FC2159-7738-4082-B40E-494FBF3438B0}" presName="parTrans" presStyleLbl="sibTrans2D1" presStyleIdx="2" presStyleCnt="6" custScaleX="139864"/>
      <dgm:spPr/>
      <dgm:t>
        <a:bodyPr/>
        <a:lstStyle/>
        <a:p>
          <a:endParaRPr lang="en-IN"/>
        </a:p>
      </dgm:t>
    </dgm:pt>
    <dgm:pt modelId="{BEF40754-1184-47DB-A300-16EAF106A99D}" type="pres">
      <dgm:prSet presAssocID="{D7FC2159-7738-4082-B40E-494FBF3438B0}" presName="connectorText" presStyleLbl="sibTrans2D1" presStyleIdx="2" presStyleCnt="6"/>
      <dgm:spPr/>
      <dgm:t>
        <a:bodyPr/>
        <a:lstStyle/>
        <a:p>
          <a:endParaRPr lang="en-IN"/>
        </a:p>
      </dgm:t>
    </dgm:pt>
    <dgm:pt modelId="{2A47B545-84FD-4247-894B-1C71CD9711C1}" type="pres">
      <dgm:prSet presAssocID="{F75A0E1B-4083-49F8-BADD-56DC63BE8443}" presName="node" presStyleLbl="node1" presStyleIdx="2" presStyleCnt="6" custScaleX="125432" custScaleY="83809" custRadScaleRad="125993" custRadScaleInc="-43741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D4DFF5AD-2B8F-422E-A130-AACF2E2FF7BC}" type="pres">
      <dgm:prSet presAssocID="{F135D48C-EB1B-4251-99E3-4EEBE9D5B195}" presName="parTrans" presStyleLbl="sibTrans2D1" presStyleIdx="3" presStyleCnt="6" custScaleX="150480" custScaleY="115108" custLinFactNeighborX="17864" custLinFactNeighborY="0"/>
      <dgm:spPr/>
      <dgm:t>
        <a:bodyPr/>
        <a:lstStyle/>
        <a:p>
          <a:endParaRPr lang="en-IN"/>
        </a:p>
      </dgm:t>
    </dgm:pt>
    <dgm:pt modelId="{B78495F8-5646-4E52-9BDE-C5FAD5D19919}" type="pres">
      <dgm:prSet presAssocID="{F135D48C-EB1B-4251-99E3-4EEBE9D5B195}" presName="connectorText" presStyleLbl="sibTrans2D1" presStyleIdx="3" presStyleCnt="6"/>
      <dgm:spPr/>
      <dgm:t>
        <a:bodyPr/>
        <a:lstStyle/>
        <a:p>
          <a:endParaRPr lang="en-IN"/>
        </a:p>
      </dgm:t>
    </dgm:pt>
    <dgm:pt modelId="{115AED63-2442-4463-9029-6F7836CE0998}" type="pres">
      <dgm:prSet presAssocID="{50E5B29D-EA8C-4D19-B38F-23F5929DA7FA}" presName="node" presStyleLbl="node1" presStyleIdx="3" presStyleCnt="6" custScaleX="156665" custScaleY="90032" custRadScaleRad="89726" custRadScaleInc="-20471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63E740A4-25CF-407C-BA3B-335CD99CFFEE}" type="pres">
      <dgm:prSet presAssocID="{46162481-4AF9-499F-AC24-CB79C313F60F}" presName="parTrans" presStyleLbl="sibTrans2D1" presStyleIdx="4" presStyleCnt="6"/>
      <dgm:spPr/>
      <dgm:t>
        <a:bodyPr/>
        <a:lstStyle/>
        <a:p>
          <a:endParaRPr lang="en-IN"/>
        </a:p>
      </dgm:t>
    </dgm:pt>
    <dgm:pt modelId="{CE04B8CE-CAFF-47FC-87CF-55734D8C154D}" type="pres">
      <dgm:prSet presAssocID="{46162481-4AF9-499F-AC24-CB79C313F60F}" presName="connectorText" presStyleLbl="sibTrans2D1" presStyleIdx="4" presStyleCnt="6"/>
      <dgm:spPr/>
      <dgm:t>
        <a:bodyPr/>
        <a:lstStyle/>
        <a:p>
          <a:endParaRPr lang="en-IN"/>
        </a:p>
      </dgm:t>
    </dgm:pt>
    <dgm:pt modelId="{DB4ECC91-948F-432E-AC4D-4A55D10EB79D}" type="pres">
      <dgm:prSet presAssocID="{EEA43E76-1E7D-459A-9085-AF7BBDFF592B}" presName="node" presStyleLbl="node1" presStyleIdx="4" presStyleCnt="6" custScaleX="131201" custScaleY="90232" custRadScaleRad="125318" custRadScaleInc="26820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6DFB09D1-3F85-41D0-85BC-CA27E62BDBE1}" type="pres">
      <dgm:prSet presAssocID="{20672C01-FEE6-4EA8-8C25-619F9795C6F2}" presName="parTrans" presStyleLbl="sibTrans2D1" presStyleIdx="5" presStyleCnt="6"/>
      <dgm:spPr/>
      <dgm:t>
        <a:bodyPr/>
        <a:lstStyle/>
        <a:p>
          <a:endParaRPr lang="en-IN"/>
        </a:p>
      </dgm:t>
    </dgm:pt>
    <dgm:pt modelId="{D8B46358-982D-459E-8D30-98A6C312B8FE}" type="pres">
      <dgm:prSet presAssocID="{20672C01-FEE6-4EA8-8C25-619F9795C6F2}" presName="connectorText" presStyleLbl="sibTrans2D1" presStyleIdx="5" presStyleCnt="6"/>
      <dgm:spPr/>
      <dgm:t>
        <a:bodyPr/>
        <a:lstStyle/>
        <a:p>
          <a:endParaRPr lang="en-IN"/>
        </a:p>
      </dgm:t>
    </dgm:pt>
    <dgm:pt modelId="{6D306C34-35FB-4E9A-9D29-80A04BAAF180}" type="pres">
      <dgm:prSet presAssocID="{B26B88CF-4DDE-4E6E-9B61-536B5E605956}" presName="node" presStyleLbl="node1" presStyleIdx="5" presStyleCnt="6" custScaleX="178988" custScaleY="97811" custRadScaleRad="143924" custRadScaleInc="-20638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</dgm:ptLst>
  <dgm:cxnLst>
    <dgm:cxn modelId="{36F357EE-8D97-43F7-AFB1-2F460DBCE3A8}" srcId="{7E2E8A5B-62D5-48F7-85C2-DA2443D660E9}" destId="{EEA43E76-1E7D-459A-9085-AF7BBDFF592B}" srcOrd="4" destOrd="0" parTransId="{46162481-4AF9-499F-AC24-CB79C313F60F}" sibTransId="{BEC9C6CA-C727-48E4-9837-8901014842BB}"/>
    <dgm:cxn modelId="{D376E0E8-32C0-4F18-B7FD-3CF26D2595D0}" type="presOf" srcId="{46162481-4AF9-499F-AC24-CB79C313F60F}" destId="{63E740A4-25CF-407C-BA3B-335CD99CFFEE}" srcOrd="0" destOrd="0" presId="urn:microsoft.com/office/officeart/2005/8/layout/radial5"/>
    <dgm:cxn modelId="{C0C7814B-D9D5-4C80-AD66-0EB8D1892ED2}" srcId="{7E2E8A5B-62D5-48F7-85C2-DA2443D660E9}" destId="{589369F6-3873-4FBA-A3C6-8490EBEF98F0}" srcOrd="1" destOrd="0" parTransId="{BADF0AA0-14AD-4B36-9EAE-D16AF72DF51B}" sibTransId="{270A855B-61D3-4650-AC49-3A28575CEC51}"/>
    <dgm:cxn modelId="{AA913B45-6AA9-4665-A184-1BCB15302D85}" type="presOf" srcId="{46162481-4AF9-499F-AC24-CB79C313F60F}" destId="{CE04B8CE-CAFF-47FC-87CF-55734D8C154D}" srcOrd="1" destOrd="0" presId="urn:microsoft.com/office/officeart/2005/8/layout/radial5"/>
    <dgm:cxn modelId="{FB58E324-37B4-43DD-9E24-03AF90B6D684}" srcId="{3DE00C17-5561-4A1A-ADEF-27543F9F23FB}" destId="{7E2E8A5B-62D5-48F7-85C2-DA2443D660E9}" srcOrd="0" destOrd="0" parTransId="{014ECE75-C449-493C-AE9A-A0C43FC6C1AB}" sibTransId="{870A28C1-2E42-4277-ACFB-2FD555E3F7EC}"/>
    <dgm:cxn modelId="{25CE1E8B-54DC-4C2A-A12F-02CDEA51A78B}" type="presOf" srcId="{F135D48C-EB1B-4251-99E3-4EEBE9D5B195}" destId="{D4DFF5AD-2B8F-422E-A130-AACF2E2FF7BC}" srcOrd="0" destOrd="0" presId="urn:microsoft.com/office/officeart/2005/8/layout/radial5"/>
    <dgm:cxn modelId="{1E64D57D-31F2-4373-940F-D58FA92279F9}" type="presOf" srcId="{BADF0AA0-14AD-4B36-9EAE-D16AF72DF51B}" destId="{73FD873C-8409-4206-8F68-930B2EB2E642}" srcOrd="0" destOrd="0" presId="urn:microsoft.com/office/officeart/2005/8/layout/radial5"/>
    <dgm:cxn modelId="{63ACEB27-5711-4448-A11C-70D2BE7C94BC}" type="presOf" srcId="{7E2E8A5B-62D5-48F7-85C2-DA2443D660E9}" destId="{16112C1F-4E50-452D-A4D0-71C4CD25997E}" srcOrd="0" destOrd="0" presId="urn:microsoft.com/office/officeart/2005/8/layout/radial5"/>
    <dgm:cxn modelId="{7216D41E-1D81-4B5F-95FA-334E13D8C8F4}" type="presOf" srcId="{FCC94193-7E77-4EC0-B58B-27970DA123FE}" destId="{AFBF997D-2475-47CC-9754-859EEF85C050}" srcOrd="1" destOrd="0" presId="urn:microsoft.com/office/officeart/2005/8/layout/radial5"/>
    <dgm:cxn modelId="{BF5635A8-A45F-409A-9A2C-8B81207AF32E}" type="presOf" srcId="{B26B88CF-4DDE-4E6E-9B61-536B5E605956}" destId="{6D306C34-35FB-4E9A-9D29-80A04BAAF180}" srcOrd="0" destOrd="0" presId="urn:microsoft.com/office/officeart/2005/8/layout/radial5"/>
    <dgm:cxn modelId="{FFDA9C03-41D3-4190-9384-DE3038B34CC9}" type="presOf" srcId="{BADF0AA0-14AD-4B36-9EAE-D16AF72DF51B}" destId="{79BB2E60-20F1-4546-A71E-8BD9FA3DF777}" srcOrd="1" destOrd="0" presId="urn:microsoft.com/office/officeart/2005/8/layout/radial5"/>
    <dgm:cxn modelId="{575A8908-EEE1-4C82-A453-93232749FEB1}" srcId="{7E2E8A5B-62D5-48F7-85C2-DA2443D660E9}" destId="{50E5B29D-EA8C-4D19-B38F-23F5929DA7FA}" srcOrd="3" destOrd="0" parTransId="{F135D48C-EB1B-4251-99E3-4EEBE9D5B195}" sibTransId="{0BEFAB55-4381-41E0-82D3-C82C370BCF46}"/>
    <dgm:cxn modelId="{4A691AA4-4069-41CF-A008-CFE3C2A0077D}" type="presOf" srcId="{EEA43E76-1E7D-459A-9085-AF7BBDFF592B}" destId="{DB4ECC91-948F-432E-AC4D-4A55D10EB79D}" srcOrd="0" destOrd="0" presId="urn:microsoft.com/office/officeart/2005/8/layout/radial5"/>
    <dgm:cxn modelId="{7F3D8A2D-E90B-4FB3-BAA5-F0705FCA5B81}" type="presOf" srcId="{F75A0E1B-4083-49F8-BADD-56DC63BE8443}" destId="{2A47B545-84FD-4247-894B-1C71CD9711C1}" srcOrd="0" destOrd="0" presId="urn:microsoft.com/office/officeart/2005/8/layout/radial5"/>
    <dgm:cxn modelId="{D29F2D9C-5C7A-46A7-94B6-2C2B7DE35F10}" type="presOf" srcId="{FCC94193-7E77-4EC0-B58B-27970DA123FE}" destId="{C352C2DA-FB0B-43A7-8F41-3407E0F1849A}" srcOrd="0" destOrd="0" presId="urn:microsoft.com/office/officeart/2005/8/layout/radial5"/>
    <dgm:cxn modelId="{1D696493-CE11-4816-BA18-21D394DEB88F}" srcId="{7E2E8A5B-62D5-48F7-85C2-DA2443D660E9}" destId="{B26B88CF-4DDE-4E6E-9B61-536B5E605956}" srcOrd="5" destOrd="0" parTransId="{20672C01-FEE6-4EA8-8C25-619F9795C6F2}" sibTransId="{A10B89CA-94A8-4D46-8558-62161C0100BB}"/>
    <dgm:cxn modelId="{97126AF1-7B6C-4676-8E0C-0B517D4EFCBB}" type="presOf" srcId="{20672C01-FEE6-4EA8-8C25-619F9795C6F2}" destId="{6DFB09D1-3F85-41D0-85BC-CA27E62BDBE1}" srcOrd="0" destOrd="0" presId="urn:microsoft.com/office/officeart/2005/8/layout/radial5"/>
    <dgm:cxn modelId="{37519340-EB26-4C65-BA68-D12277054C05}" type="presOf" srcId="{F135D48C-EB1B-4251-99E3-4EEBE9D5B195}" destId="{B78495F8-5646-4E52-9BDE-C5FAD5D19919}" srcOrd="1" destOrd="0" presId="urn:microsoft.com/office/officeart/2005/8/layout/radial5"/>
    <dgm:cxn modelId="{4621C265-B54C-43D9-92D6-A8A77CB0C117}" type="presOf" srcId="{589369F6-3873-4FBA-A3C6-8490EBEF98F0}" destId="{875B9CCF-2720-456F-BAC7-EE66CA43F670}" srcOrd="0" destOrd="0" presId="urn:microsoft.com/office/officeart/2005/8/layout/radial5"/>
    <dgm:cxn modelId="{6588A3D3-2A37-4E11-948B-56D54E4BC808}" type="presOf" srcId="{D7FC2159-7738-4082-B40E-494FBF3438B0}" destId="{BEF40754-1184-47DB-A300-16EAF106A99D}" srcOrd="1" destOrd="0" presId="urn:microsoft.com/office/officeart/2005/8/layout/radial5"/>
    <dgm:cxn modelId="{CF1F2BC1-5A05-4A56-BA51-BF547181F54C}" type="presOf" srcId="{E15752EB-8453-4A93-BA30-76CEEF58A408}" destId="{1AE2D176-CC65-4A7C-9E17-CCCD5C69A8DC}" srcOrd="0" destOrd="0" presId="urn:microsoft.com/office/officeart/2005/8/layout/radial5"/>
    <dgm:cxn modelId="{240AE118-44F8-4ED6-B072-5041F0A625E8}" srcId="{7E2E8A5B-62D5-48F7-85C2-DA2443D660E9}" destId="{E15752EB-8453-4A93-BA30-76CEEF58A408}" srcOrd="0" destOrd="0" parTransId="{FCC94193-7E77-4EC0-B58B-27970DA123FE}" sibTransId="{1C05B89A-8A44-4E5D-8EA3-55B1FC4307AF}"/>
    <dgm:cxn modelId="{08297855-2F31-4A04-A44B-8D98436090F7}" srcId="{7E2E8A5B-62D5-48F7-85C2-DA2443D660E9}" destId="{F75A0E1B-4083-49F8-BADD-56DC63BE8443}" srcOrd="2" destOrd="0" parTransId="{D7FC2159-7738-4082-B40E-494FBF3438B0}" sibTransId="{2D20BE0A-7B3C-4FA9-B377-8FA2FDCFF93B}"/>
    <dgm:cxn modelId="{55161ACE-048C-4893-8A1E-5727DE48F792}" type="presOf" srcId="{D7FC2159-7738-4082-B40E-494FBF3438B0}" destId="{F1781077-0CAD-4DBD-8B55-8E886F4970B6}" srcOrd="0" destOrd="0" presId="urn:microsoft.com/office/officeart/2005/8/layout/radial5"/>
    <dgm:cxn modelId="{294D08E2-FBBD-4B31-86B6-AABB49F44B19}" type="presOf" srcId="{3DE00C17-5561-4A1A-ADEF-27543F9F23FB}" destId="{B889C006-71C6-436E-AF05-F043C8F34802}" srcOrd="0" destOrd="0" presId="urn:microsoft.com/office/officeart/2005/8/layout/radial5"/>
    <dgm:cxn modelId="{C8D2705D-201E-427A-82E4-F9A524DAB42F}" type="presOf" srcId="{50E5B29D-EA8C-4D19-B38F-23F5929DA7FA}" destId="{115AED63-2442-4463-9029-6F7836CE0998}" srcOrd="0" destOrd="0" presId="urn:microsoft.com/office/officeart/2005/8/layout/radial5"/>
    <dgm:cxn modelId="{0A949E04-2C00-4254-B942-1A615236D049}" type="presOf" srcId="{20672C01-FEE6-4EA8-8C25-619F9795C6F2}" destId="{D8B46358-982D-459E-8D30-98A6C312B8FE}" srcOrd="1" destOrd="0" presId="urn:microsoft.com/office/officeart/2005/8/layout/radial5"/>
    <dgm:cxn modelId="{CAE1EEF7-EF86-4C9D-90DC-ACF91DB123C7}" type="presParOf" srcId="{B889C006-71C6-436E-AF05-F043C8F34802}" destId="{16112C1F-4E50-452D-A4D0-71C4CD25997E}" srcOrd="0" destOrd="0" presId="urn:microsoft.com/office/officeart/2005/8/layout/radial5"/>
    <dgm:cxn modelId="{15822F86-71B3-4751-8E0D-DC8E63C387E3}" type="presParOf" srcId="{B889C006-71C6-436E-AF05-F043C8F34802}" destId="{C352C2DA-FB0B-43A7-8F41-3407E0F1849A}" srcOrd="1" destOrd="0" presId="urn:microsoft.com/office/officeart/2005/8/layout/radial5"/>
    <dgm:cxn modelId="{3A444B3A-D6BE-466C-B6C2-2716D7A4DC6E}" type="presParOf" srcId="{C352C2DA-FB0B-43A7-8F41-3407E0F1849A}" destId="{AFBF997D-2475-47CC-9754-859EEF85C050}" srcOrd="0" destOrd="0" presId="urn:microsoft.com/office/officeart/2005/8/layout/radial5"/>
    <dgm:cxn modelId="{869FC79F-7985-4456-B7FE-C839063583CF}" type="presParOf" srcId="{B889C006-71C6-436E-AF05-F043C8F34802}" destId="{1AE2D176-CC65-4A7C-9E17-CCCD5C69A8DC}" srcOrd="2" destOrd="0" presId="urn:microsoft.com/office/officeart/2005/8/layout/radial5"/>
    <dgm:cxn modelId="{06879993-890F-47E5-BA23-A3FB772000EB}" type="presParOf" srcId="{B889C006-71C6-436E-AF05-F043C8F34802}" destId="{73FD873C-8409-4206-8F68-930B2EB2E642}" srcOrd="3" destOrd="0" presId="urn:microsoft.com/office/officeart/2005/8/layout/radial5"/>
    <dgm:cxn modelId="{56D4233B-9A0B-4DCB-B764-6C2BD4799DA7}" type="presParOf" srcId="{73FD873C-8409-4206-8F68-930B2EB2E642}" destId="{79BB2E60-20F1-4546-A71E-8BD9FA3DF777}" srcOrd="0" destOrd="0" presId="urn:microsoft.com/office/officeart/2005/8/layout/radial5"/>
    <dgm:cxn modelId="{CF390988-1211-4CE1-AC04-383D0D90988E}" type="presParOf" srcId="{B889C006-71C6-436E-AF05-F043C8F34802}" destId="{875B9CCF-2720-456F-BAC7-EE66CA43F670}" srcOrd="4" destOrd="0" presId="urn:microsoft.com/office/officeart/2005/8/layout/radial5"/>
    <dgm:cxn modelId="{BB70A290-3F6C-45E9-A064-88EDDFFF2DDF}" type="presParOf" srcId="{B889C006-71C6-436E-AF05-F043C8F34802}" destId="{F1781077-0CAD-4DBD-8B55-8E886F4970B6}" srcOrd="5" destOrd="0" presId="urn:microsoft.com/office/officeart/2005/8/layout/radial5"/>
    <dgm:cxn modelId="{3B4D973C-C2DF-41CB-B955-19204441DCC0}" type="presParOf" srcId="{F1781077-0CAD-4DBD-8B55-8E886F4970B6}" destId="{BEF40754-1184-47DB-A300-16EAF106A99D}" srcOrd="0" destOrd="0" presId="urn:microsoft.com/office/officeart/2005/8/layout/radial5"/>
    <dgm:cxn modelId="{D7812038-5CD3-4503-8ED6-83B5270F04AA}" type="presParOf" srcId="{B889C006-71C6-436E-AF05-F043C8F34802}" destId="{2A47B545-84FD-4247-894B-1C71CD9711C1}" srcOrd="6" destOrd="0" presId="urn:microsoft.com/office/officeart/2005/8/layout/radial5"/>
    <dgm:cxn modelId="{3845D0E5-1DD9-4BB3-B3F5-CADA7BB02D73}" type="presParOf" srcId="{B889C006-71C6-436E-AF05-F043C8F34802}" destId="{D4DFF5AD-2B8F-422E-A130-AACF2E2FF7BC}" srcOrd="7" destOrd="0" presId="urn:microsoft.com/office/officeart/2005/8/layout/radial5"/>
    <dgm:cxn modelId="{DFA60B7B-5CB5-4A8F-A26D-2DB1D0F7978E}" type="presParOf" srcId="{D4DFF5AD-2B8F-422E-A130-AACF2E2FF7BC}" destId="{B78495F8-5646-4E52-9BDE-C5FAD5D19919}" srcOrd="0" destOrd="0" presId="urn:microsoft.com/office/officeart/2005/8/layout/radial5"/>
    <dgm:cxn modelId="{55234F16-DB74-4A54-A44B-FB7DDFEDF523}" type="presParOf" srcId="{B889C006-71C6-436E-AF05-F043C8F34802}" destId="{115AED63-2442-4463-9029-6F7836CE0998}" srcOrd="8" destOrd="0" presId="urn:microsoft.com/office/officeart/2005/8/layout/radial5"/>
    <dgm:cxn modelId="{F0C91B77-4CA2-4D0C-A038-D66489879C7C}" type="presParOf" srcId="{B889C006-71C6-436E-AF05-F043C8F34802}" destId="{63E740A4-25CF-407C-BA3B-335CD99CFFEE}" srcOrd="9" destOrd="0" presId="urn:microsoft.com/office/officeart/2005/8/layout/radial5"/>
    <dgm:cxn modelId="{8EA960B3-82DA-4B39-84E4-D1F0CF770CD1}" type="presParOf" srcId="{63E740A4-25CF-407C-BA3B-335CD99CFFEE}" destId="{CE04B8CE-CAFF-47FC-87CF-55734D8C154D}" srcOrd="0" destOrd="0" presId="urn:microsoft.com/office/officeart/2005/8/layout/radial5"/>
    <dgm:cxn modelId="{DFB7DB7B-D4D3-489A-87B7-202DCC13C791}" type="presParOf" srcId="{B889C006-71C6-436E-AF05-F043C8F34802}" destId="{DB4ECC91-948F-432E-AC4D-4A55D10EB79D}" srcOrd="10" destOrd="0" presId="urn:microsoft.com/office/officeart/2005/8/layout/radial5"/>
    <dgm:cxn modelId="{56DD33A2-2A23-45CE-B38E-4A18D4A938F9}" type="presParOf" srcId="{B889C006-71C6-436E-AF05-F043C8F34802}" destId="{6DFB09D1-3F85-41D0-85BC-CA27E62BDBE1}" srcOrd="11" destOrd="0" presId="urn:microsoft.com/office/officeart/2005/8/layout/radial5"/>
    <dgm:cxn modelId="{16716CAF-2578-4D82-9AAA-E149BD936037}" type="presParOf" srcId="{6DFB09D1-3F85-41D0-85BC-CA27E62BDBE1}" destId="{D8B46358-982D-459E-8D30-98A6C312B8FE}" srcOrd="0" destOrd="0" presId="urn:microsoft.com/office/officeart/2005/8/layout/radial5"/>
    <dgm:cxn modelId="{143B0941-2D43-462A-8275-7C7D62569126}" type="presParOf" srcId="{B889C006-71C6-436E-AF05-F043C8F34802}" destId="{6D306C34-35FB-4E9A-9D29-80A04BAAF180}" srcOrd="12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6112C1F-4E50-452D-A4D0-71C4CD25997E}">
      <dsp:nvSpPr>
        <dsp:cNvPr id="0" name=""/>
        <dsp:cNvSpPr/>
      </dsp:nvSpPr>
      <dsp:spPr>
        <a:xfrm>
          <a:off x="3693400" y="1915732"/>
          <a:ext cx="2714949" cy="1689223"/>
        </a:xfrm>
        <a:prstGeom prst="ellipse">
          <a:avLst/>
        </a:prstGeom>
        <a:solidFill>
          <a:srgbClr val="00B0F0"/>
        </a:solidFill>
        <a:ln w="12700" cap="flat" cmpd="sng" algn="ctr">
          <a:noFill/>
          <a:prstDash val="solid"/>
          <a:miter lim="800000"/>
        </a:ln>
        <a:effectLst>
          <a:outerShdw blurRad="190500" dist="228600" dir="2700000" algn="ctr" rotWithShape="0">
            <a:srgbClr val="000000">
              <a:alpha val="30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4800000"/>
          </a:lightRig>
        </a:scene3d>
        <a:sp3d prstMaterial="matte">
          <a:bevelT w="127000" h="635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260" tIns="48260" rIns="48260" bIns="48260" numCol="1" spcCol="1270" anchor="ctr" anchorCtr="0">
          <a:noAutofit/>
        </a:bodyPr>
        <a:lstStyle/>
        <a:p>
          <a:pPr lvl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3800" b="1" kern="1200" dirty="0" smtClean="0">
              <a:solidFill>
                <a:schemeClr val="bg1"/>
              </a:solidFill>
            </a:rPr>
            <a:t>HOME PAGE</a:t>
          </a:r>
          <a:endParaRPr lang="en-IN" sz="3800" b="1" kern="1200" dirty="0">
            <a:solidFill>
              <a:schemeClr val="bg1"/>
            </a:solidFill>
          </a:endParaRPr>
        </a:p>
      </dsp:txBody>
      <dsp:txXfrm>
        <a:off x="4090995" y="2163113"/>
        <a:ext cx="1919759" cy="1194461"/>
      </dsp:txXfrm>
    </dsp:sp>
    <dsp:sp modelId="{C352C2DA-FB0B-43A7-8F41-3407E0F1849A}">
      <dsp:nvSpPr>
        <dsp:cNvPr id="0" name=""/>
        <dsp:cNvSpPr/>
      </dsp:nvSpPr>
      <dsp:spPr>
        <a:xfrm rot="16215457">
          <a:off x="4856641" y="1413576"/>
          <a:ext cx="352108" cy="523675"/>
        </a:xfrm>
        <a:prstGeom prst="rightArrow">
          <a:avLst>
            <a:gd name="adj1" fmla="val 60000"/>
            <a:gd name="adj2" fmla="val 50000"/>
          </a:avLst>
        </a:prstGeom>
        <a:solidFill>
          <a:srgbClr val="FF0066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2200" kern="1200" dirty="0"/>
        </a:p>
      </dsp:txBody>
      <dsp:txXfrm>
        <a:off x="4909220" y="1571126"/>
        <a:ext cx="246476" cy="314205"/>
      </dsp:txXfrm>
    </dsp:sp>
    <dsp:sp modelId="{1AE2D176-CC65-4A7C-9E17-CCCD5C69A8DC}">
      <dsp:nvSpPr>
        <dsp:cNvPr id="0" name=""/>
        <dsp:cNvSpPr/>
      </dsp:nvSpPr>
      <dsp:spPr>
        <a:xfrm>
          <a:off x="3628304" y="366868"/>
          <a:ext cx="2862687" cy="884518"/>
        </a:xfrm>
        <a:prstGeom prst="ellipse">
          <a:avLst/>
        </a:prstGeom>
        <a:solidFill>
          <a:schemeClr val="accent4"/>
        </a:solidFill>
        <a:ln w="19050" cap="flat" cmpd="sng" algn="ctr">
          <a:noFill/>
          <a:prstDash val="solid"/>
          <a:miter lim="800000"/>
        </a:ln>
        <a:effectLst>
          <a:outerShdw blurRad="149987" dist="250190" dir="8460000" algn="ctr" rotWithShape="0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500000"/>
          </a:lightRig>
        </a:scene3d>
        <a:sp3d prstMaterial="metal">
          <a:bevelT w="88900" h="88900"/>
        </a:sp3d>
      </dsp:spPr>
      <dsp:style>
        <a:lnRef idx="3">
          <a:schemeClr val="lt1"/>
        </a:lnRef>
        <a:fillRef idx="1">
          <a:schemeClr val="accent4"/>
        </a:fillRef>
        <a:effectRef idx="1">
          <a:schemeClr val="accent4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800" b="1" kern="1200" dirty="0" smtClean="0"/>
            <a:t>ADD AND SAVE THE BOOK DETAILS</a:t>
          </a:r>
          <a:endParaRPr lang="en-IN" sz="1800" b="1" kern="1200" dirty="0"/>
        </a:p>
      </dsp:txBody>
      <dsp:txXfrm>
        <a:off x="4047535" y="496403"/>
        <a:ext cx="2024225" cy="625448"/>
      </dsp:txXfrm>
    </dsp:sp>
    <dsp:sp modelId="{73FD873C-8409-4206-8F68-930B2EB2E642}">
      <dsp:nvSpPr>
        <dsp:cNvPr id="0" name=""/>
        <dsp:cNvSpPr/>
      </dsp:nvSpPr>
      <dsp:spPr>
        <a:xfrm rot="20124012">
          <a:off x="6273740" y="1849363"/>
          <a:ext cx="390002" cy="523675"/>
        </a:xfrm>
        <a:prstGeom prst="rightArrow">
          <a:avLst>
            <a:gd name="adj1" fmla="val 60000"/>
            <a:gd name="adj2" fmla="val 50000"/>
          </a:avLst>
        </a:prstGeom>
        <a:solidFill>
          <a:srgbClr val="FF0066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2200" kern="1200" dirty="0"/>
        </a:p>
      </dsp:txBody>
      <dsp:txXfrm>
        <a:off x="6279050" y="1978450"/>
        <a:ext cx="273001" cy="314205"/>
      </dsp:txXfrm>
    </dsp:sp>
    <dsp:sp modelId="{875B9CCF-2720-456F-BAC7-EE66CA43F670}">
      <dsp:nvSpPr>
        <dsp:cNvPr id="0" name=""/>
        <dsp:cNvSpPr/>
      </dsp:nvSpPr>
      <dsp:spPr>
        <a:xfrm>
          <a:off x="6507278" y="815041"/>
          <a:ext cx="2567535" cy="1381533"/>
        </a:xfrm>
        <a:prstGeom prst="ellipse">
          <a:avLst/>
        </a:prstGeom>
        <a:solidFill>
          <a:schemeClr val="accent2"/>
        </a:solidFill>
        <a:ln w="19050" cap="flat" cmpd="sng" algn="ctr">
          <a:noFill/>
          <a:prstDash val="solid"/>
          <a:miter lim="800000"/>
        </a:ln>
        <a:effectLst>
          <a:outerShdw blurRad="190500" dist="228600" dir="2700000" algn="ctr" rotWithShape="0">
            <a:srgbClr val="000000">
              <a:alpha val="30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4800000"/>
          </a:lightRig>
        </a:scene3d>
        <a:sp3d prstMaterial="matte">
          <a:bevelT w="127000" h="63500"/>
        </a:sp3d>
      </dsp:spPr>
      <dsp:style>
        <a:lnRef idx="3">
          <a:schemeClr val="lt1"/>
        </a:lnRef>
        <a:fillRef idx="1">
          <a:schemeClr val="accent2"/>
        </a:fillRef>
        <a:effectRef idx="1">
          <a:schemeClr val="accent2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400" b="1" kern="1200" dirty="0" smtClean="0"/>
            <a:t>ADD  MEMBER AND REMOVE MEMBER</a:t>
          </a:r>
          <a:endParaRPr lang="en-IN" sz="1400" b="1" kern="1200" dirty="0"/>
        </a:p>
      </dsp:txBody>
      <dsp:txXfrm>
        <a:off x="6883285" y="1017362"/>
        <a:ext cx="1815521" cy="976891"/>
      </dsp:txXfrm>
    </dsp:sp>
    <dsp:sp modelId="{F1781077-0CAD-4DBD-8B55-8E886F4970B6}">
      <dsp:nvSpPr>
        <dsp:cNvPr id="0" name=""/>
        <dsp:cNvSpPr/>
      </dsp:nvSpPr>
      <dsp:spPr>
        <a:xfrm rot="1069391">
          <a:off x="6305591" y="2965672"/>
          <a:ext cx="396629" cy="523675"/>
        </a:xfrm>
        <a:prstGeom prst="rightArrow">
          <a:avLst>
            <a:gd name="adj1" fmla="val 60000"/>
            <a:gd name="adj2" fmla="val 50000"/>
          </a:avLst>
        </a:prstGeom>
        <a:solidFill>
          <a:srgbClr val="FF0066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2200" kern="1200" dirty="0"/>
        </a:p>
      </dsp:txBody>
      <dsp:txXfrm>
        <a:off x="6308446" y="3052197"/>
        <a:ext cx="277640" cy="314205"/>
      </dsp:txXfrm>
    </dsp:sp>
    <dsp:sp modelId="{2A47B545-84FD-4247-894B-1C71CD9711C1}">
      <dsp:nvSpPr>
        <dsp:cNvPr id="0" name=""/>
        <dsp:cNvSpPr/>
      </dsp:nvSpPr>
      <dsp:spPr>
        <a:xfrm>
          <a:off x="6670707" y="2946285"/>
          <a:ext cx="1931931" cy="1290844"/>
        </a:xfrm>
        <a:prstGeom prst="ellipse">
          <a:avLst/>
        </a:prstGeom>
        <a:solidFill>
          <a:schemeClr val="accent1"/>
        </a:solidFill>
        <a:ln w="19050" cap="flat" cmpd="sng" algn="ctr">
          <a:noFill/>
          <a:prstDash val="solid"/>
          <a:miter lim="800000"/>
        </a:ln>
        <a:effectLst>
          <a:outerShdw blurRad="190500" dist="228600" dir="2700000" algn="ctr" rotWithShape="0">
            <a:srgbClr val="000000">
              <a:alpha val="30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4800000"/>
          </a:lightRig>
        </a:scene3d>
        <a:sp3d prstMaterial="matte">
          <a:bevelT w="127000" h="63500"/>
        </a:sp3d>
      </dsp:spPr>
      <dsp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600" b="1" kern="1200" dirty="0" smtClean="0"/>
            <a:t>SEARCH THE BOOK </a:t>
          </a:r>
          <a:endParaRPr lang="en-IN" sz="1600" b="1" kern="1200" dirty="0"/>
        </a:p>
      </dsp:txBody>
      <dsp:txXfrm>
        <a:off x="6953632" y="3135325"/>
        <a:ext cx="1366081" cy="912764"/>
      </dsp:txXfrm>
    </dsp:sp>
    <dsp:sp modelId="{D4DFF5AD-2B8F-422E-A130-AACF2E2FF7BC}">
      <dsp:nvSpPr>
        <dsp:cNvPr id="0" name=""/>
        <dsp:cNvSpPr/>
      </dsp:nvSpPr>
      <dsp:spPr>
        <a:xfrm rot="5061095">
          <a:off x="5023391" y="3510685"/>
          <a:ext cx="344898" cy="602792"/>
        </a:xfrm>
        <a:prstGeom prst="rightArrow">
          <a:avLst>
            <a:gd name="adj1" fmla="val 60000"/>
            <a:gd name="adj2" fmla="val 50000"/>
          </a:avLst>
        </a:prstGeom>
        <a:solidFill>
          <a:srgbClr val="FF0066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2500" kern="1200" dirty="0"/>
        </a:p>
      </dsp:txBody>
      <dsp:txXfrm>
        <a:off x="5070034" y="3579760"/>
        <a:ext cx="241429" cy="361676"/>
      </dsp:txXfrm>
    </dsp:sp>
    <dsp:sp modelId="{115AED63-2442-4463-9029-6F7836CE0998}">
      <dsp:nvSpPr>
        <dsp:cNvPr id="0" name=""/>
        <dsp:cNvSpPr/>
      </dsp:nvSpPr>
      <dsp:spPr>
        <a:xfrm>
          <a:off x="4038786" y="4032595"/>
          <a:ext cx="2412989" cy="1386692"/>
        </a:xfrm>
        <a:prstGeom prst="ellipse">
          <a:avLst/>
        </a:prstGeom>
        <a:solidFill>
          <a:schemeClr val="accent4"/>
        </a:solidFill>
        <a:ln w="19050" cap="flat" cmpd="sng" algn="ctr">
          <a:noFill/>
          <a:prstDash val="solid"/>
          <a:miter lim="800000"/>
        </a:ln>
        <a:effectLst>
          <a:outerShdw blurRad="190500" dist="228600" dir="2700000" algn="ctr" rotWithShape="0">
            <a:srgbClr val="000000">
              <a:alpha val="30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4800000"/>
          </a:lightRig>
        </a:scene3d>
        <a:sp3d prstMaterial="matte">
          <a:bevelT w="127000" h="63500"/>
        </a:sp3d>
      </dsp:spPr>
      <dsp:style>
        <a:lnRef idx="3">
          <a:schemeClr val="lt1"/>
        </a:lnRef>
        <a:fillRef idx="1">
          <a:schemeClr val="accent4"/>
        </a:fillRef>
        <a:effectRef idx="1">
          <a:schemeClr val="accent4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600" b="1" kern="1200" dirty="0" smtClean="0"/>
            <a:t>ISSUE THE AVAILABLE BOOK AND  SAVE THE ISSUED BOOK DETAILS</a:t>
          </a:r>
          <a:endParaRPr lang="en-IN" sz="1600" b="1" kern="1200" dirty="0"/>
        </a:p>
      </dsp:txBody>
      <dsp:txXfrm>
        <a:off x="4392160" y="4235671"/>
        <a:ext cx="1706241" cy="980540"/>
      </dsp:txXfrm>
    </dsp:sp>
    <dsp:sp modelId="{63E740A4-25CF-407C-BA3B-335CD99CFFEE}">
      <dsp:nvSpPr>
        <dsp:cNvPr id="0" name=""/>
        <dsp:cNvSpPr/>
      </dsp:nvSpPr>
      <dsp:spPr>
        <a:xfrm rot="9438311">
          <a:off x="3517015" y="3076625"/>
          <a:ext cx="302942" cy="523675"/>
        </a:xfrm>
        <a:prstGeom prst="rightArrow">
          <a:avLst>
            <a:gd name="adj1" fmla="val 60000"/>
            <a:gd name="adj2" fmla="val 50000"/>
          </a:avLst>
        </a:prstGeom>
        <a:solidFill>
          <a:srgbClr val="FF0066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2200" kern="1200" dirty="0"/>
        </a:p>
      </dsp:txBody>
      <dsp:txXfrm rot="10800000">
        <a:off x="3604380" y="3163828"/>
        <a:ext cx="212059" cy="314205"/>
      </dsp:txXfrm>
    </dsp:sp>
    <dsp:sp modelId="{DB4ECC91-948F-432E-AC4D-4A55D10EB79D}">
      <dsp:nvSpPr>
        <dsp:cNvPr id="0" name=""/>
        <dsp:cNvSpPr/>
      </dsp:nvSpPr>
      <dsp:spPr>
        <a:xfrm>
          <a:off x="1523205" y="3118190"/>
          <a:ext cx="2020787" cy="1389773"/>
        </a:xfrm>
        <a:prstGeom prst="ellipse">
          <a:avLst/>
        </a:prstGeom>
        <a:solidFill>
          <a:schemeClr val="accent2"/>
        </a:solidFill>
        <a:ln w="19050" cap="flat" cmpd="sng" algn="ctr">
          <a:noFill/>
          <a:prstDash val="solid"/>
          <a:miter lim="800000"/>
        </a:ln>
        <a:effectLst>
          <a:outerShdw blurRad="149987" dist="250190" dir="8460000" algn="ctr" rotWithShape="0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500000"/>
          </a:lightRig>
        </a:scene3d>
        <a:sp3d prstMaterial="metal">
          <a:bevelT w="88900" h="88900"/>
        </a:sp3d>
      </dsp:spPr>
      <dsp:style>
        <a:lnRef idx="3">
          <a:schemeClr val="lt1"/>
        </a:lnRef>
        <a:fillRef idx="1">
          <a:schemeClr val="accent2"/>
        </a:fillRef>
        <a:effectRef idx="1">
          <a:schemeClr val="accent2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/>
            <a:t>LIBRARIAN CAN LOGOUT</a:t>
          </a:r>
          <a:endParaRPr lang="en-IN" sz="1800" b="1" kern="1200" dirty="0"/>
        </a:p>
      </dsp:txBody>
      <dsp:txXfrm>
        <a:off x="1819142" y="3321718"/>
        <a:ext cx="1428913" cy="982717"/>
      </dsp:txXfrm>
    </dsp:sp>
    <dsp:sp modelId="{6DFB09D1-3F85-41D0-85BC-CA27E62BDBE1}">
      <dsp:nvSpPr>
        <dsp:cNvPr id="0" name=""/>
        <dsp:cNvSpPr/>
      </dsp:nvSpPr>
      <dsp:spPr>
        <a:xfrm rot="12179188">
          <a:off x="3434893" y="1891122"/>
          <a:ext cx="368269" cy="523675"/>
        </a:xfrm>
        <a:prstGeom prst="rightArrow">
          <a:avLst>
            <a:gd name="adj1" fmla="val 60000"/>
            <a:gd name="adj2" fmla="val 50000"/>
          </a:avLst>
        </a:prstGeom>
        <a:solidFill>
          <a:srgbClr val="FF0066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2200" kern="1200"/>
        </a:p>
      </dsp:txBody>
      <dsp:txXfrm rot="10800000">
        <a:off x="3540988" y="2017429"/>
        <a:ext cx="257788" cy="314205"/>
      </dsp:txXfrm>
    </dsp:sp>
    <dsp:sp modelId="{6D306C34-35FB-4E9A-9D29-80A04BAAF180}">
      <dsp:nvSpPr>
        <dsp:cNvPr id="0" name=""/>
        <dsp:cNvSpPr/>
      </dsp:nvSpPr>
      <dsp:spPr>
        <a:xfrm>
          <a:off x="822335" y="798075"/>
          <a:ext cx="2756813" cy="1506506"/>
        </a:xfrm>
        <a:prstGeom prst="ellipse">
          <a:avLst/>
        </a:prstGeom>
        <a:solidFill>
          <a:schemeClr val="accent1"/>
        </a:solidFill>
        <a:ln w="19050" cap="flat" cmpd="sng" algn="ctr">
          <a:noFill/>
          <a:prstDash val="solid"/>
          <a:miter lim="800000"/>
        </a:ln>
        <a:effectLst>
          <a:outerShdw blurRad="149987" dist="250190" dir="8460000" algn="ctr" rotWithShape="0">
            <a:srgbClr val="000000">
              <a:alpha val="2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500000"/>
          </a:lightRig>
        </a:scene3d>
        <a:sp3d prstMaterial="metal">
          <a:bevelT w="88900" h="88900"/>
        </a:sp3d>
      </dsp:spPr>
      <dsp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800" b="1" kern="1200" dirty="0" smtClean="0"/>
            <a:t>RETUNE THE ISSUED BOOK WITHIN DUE DATE OTHERWISE GIVE PENALTY</a:t>
          </a:r>
          <a:endParaRPr lang="en-IN" sz="1800" b="1" kern="1200" dirty="0"/>
        </a:p>
      </dsp:txBody>
      <dsp:txXfrm>
        <a:off x="1226061" y="1018698"/>
        <a:ext cx="1949361" cy="10652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AD545-EF6D-483A-8348-5E42E3048B19}" type="datetimeFigureOut">
              <a:rPr lang="en-IN" smtClean="0"/>
              <a:pPr/>
              <a:t>20-07-2017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DADB1-8C76-499C-9AD1-F67C7BDF08ED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29717512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AD545-EF6D-483A-8348-5E42E3048B19}" type="datetimeFigureOut">
              <a:rPr lang="en-IN" smtClean="0"/>
              <a:pPr/>
              <a:t>20-07-2017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DADB1-8C76-499C-9AD1-F67C7BDF08ED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41604523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AD545-EF6D-483A-8348-5E42E3048B19}" type="datetimeFigureOut">
              <a:rPr lang="en-IN" smtClean="0"/>
              <a:pPr/>
              <a:t>20-07-2017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DADB1-8C76-499C-9AD1-F67C7BDF08ED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20702030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AD545-EF6D-483A-8348-5E42E3048B19}" type="datetimeFigureOut">
              <a:rPr lang="en-IN" smtClean="0"/>
              <a:pPr/>
              <a:t>20-07-2017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DADB1-8C76-499C-9AD1-F67C7BDF08ED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37584792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AD545-EF6D-483A-8348-5E42E3048B19}" type="datetimeFigureOut">
              <a:rPr lang="en-IN" smtClean="0"/>
              <a:pPr/>
              <a:t>20-07-2017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DADB1-8C76-499C-9AD1-F67C7BDF08ED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12784025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AD545-EF6D-483A-8348-5E42E3048B19}" type="datetimeFigureOut">
              <a:rPr lang="en-IN" smtClean="0"/>
              <a:pPr/>
              <a:t>20-07-2017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DADB1-8C76-499C-9AD1-F67C7BDF08ED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25987404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AD545-EF6D-483A-8348-5E42E3048B19}" type="datetimeFigureOut">
              <a:rPr lang="en-IN" smtClean="0"/>
              <a:pPr/>
              <a:t>20-07-2017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DADB1-8C76-499C-9AD1-F67C7BDF08ED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6152117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AD545-EF6D-483A-8348-5E42E3048B19}" type="datetimeFigureOut">
              <a:rPr lang="en-IN" smtClean="0"/>
              <a:pPr/>
              <a:t>20-07-2017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DADB1-8C76-499C-9AD1-F67C7BDF08ED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32925397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AD545-EF6D-483A-8348-5E42E3048B19}" type="datetimeFigureOut">
              <a:rPr lang="en-IN" smtClean="0"/>
              <a:pPr/>
              <a:t>20-07-2017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DADB1-8C76-499C-9AD1-F67C7BDF08ED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2982017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AD545-EF6D-483A-8348-5E42E3048B19}" type="datetimeFigureOut">
              <a:rPr lang="en-IN" smtClean="0"/>
              <a:pPr/>
              <a:t>20-07-2017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DADB1-8C76-499C-9AD1-F67C7BDF08ED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3098314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AD545-EF6D-483A-8348-5E42E3048B19}" type="datetimeFigureOut">
              <a:rPr lang="en-IN" smtClean="0"/>
              <a:pPr/>
              <a:t>20-07-2017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DADB1-8C76-499C-9AD1-F67C7BDF08ED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18429935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B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AAD545-EF6D-483A-8348-5E42E3048B19}" type="datetimeFigureOut">
              <a:rPr lang="en-IN" smtClean="0"/>
              <a:pPr/>
              <a:t>20-07-2017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9DADB1-8C76-499C-9AD1-F67C7BDF08ED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7994558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anose="020E0602020502020306" pitchFamily="34" charset="0"/>
              </a:rPr>
              <a:t>Presentation on </a:t>
            </a:r>
            <a:br>
              <a:rPr lang="en-IN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anose="020E0602020502020306" pitchFamily="34" charset="0"/>
              </a:rPr>
            </a:br>
            <a:r>
              <a:rPr lang="en-IN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anose="020E0602020502020306" pitchFamily="34" charset="0"/>
              </a:rPr>
              <a:t>Library Management System</a:t>
            </a:r>
            <a:endParaRPr lang="en-IN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rlin Sans FB" panose="020E0602020502020306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38200" y="2320119"/>
            <a:ext cx="5842949" cy="3895299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5" name="TextBox 4"/>
          <p:cNvSpPr txBox="1"/>
          <p:nvPr/>
        </p:nvSpPr>
        <p:spPr>
          <a:xfrm>
            <a:off x="7206017" y="1690689"/>
            <a:ext cx="4985983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3200" dirty="0">
              <a:latin typeface="Arial Rounded MT Bold" panose="020F0704030504030204" pitchFamily="34" charset="0"/>
            </a:endParaRPr>
          </a:p>
          <a:p>
            <a:r>
              <a:rPr lang="en-IN" sz="3200" dirty="0" smtClean="0">
                <a:latin typeface="Berlin Sans FB" panose="020E0602020502020306" pitchFamily="34" charset="0"/>
              </a:rPr>
              <a:t>Presented by:</a:t>
            </a:r>
          </a:p>
          <a:p>
            <a:r>
              <a:rPr lang="en-IN" sz="3200" dirty="0" err="1" smtClean="0">
                <a:latin typeface="Berlin Sans FB" panose="020E0602020502020306" pitchFamily="34" charset="0"/>
              </a:rPr>
              <a:t>Sayantoni</a:t>
            </a:r>
            <a:r>
              <a:rPr lang="en-IN" sz="3200" dirty="0" smtClean="0">
                <a:latin typeface="Berlin Sans FB" panose="020E0602020502020306" pitchFamily="34" charset="0"/>
              </a:rPr>
              <a:t> </a:t>
            </a:r>
            <a:r>
              <a:rPr lang="en-IN" sz="3200" dirty="0" err="1" smtClean="0">
                <a:latin typeface="Berlin Sans FB" panose="020E0602020502020306" pitchFamily="34" charset="0"/>
              </a:rPr>
              <a:t>Dey</a:t>
            </a:r>
            <a:endParaRPr lang="en-IN" sz="3200" dirty="0" smtClean="0">
              <a:latin typeface="Berlin Sans FB" panose="020E0602020502020306" pitchFamily="34" charset="0"/>
            </a:endParaRPr>
          </a:p>
          <a:p>
            <a:r>
              <a:rPr lang="en-IN" sz="3200" dirty="0" err="1" smtClean="0">
                <a:latin typeface="Berlin Sans FB" panose="020E0602020502020306" pitchFamily="34" charset="0"/>
              </a:rPr>
              <a:t>Dipanwita</a:t>
            </a:r>
            <a:r>
              <a:rPr lang="en-IN" sz="3200" dirty="0" smtClean="0">
                <a:latin typeface="Berlin Sans FB" panose="020E0602020502020306" pitchFamily="34" charset="0"/>
              </a:rPr>
              <a:t> </a:t>
            </a:r>
            <a:r>
              <a:rPr lang="en-IN" sz="3200" dirty="0" err="1" smtClean="0">
                <a:latin typeface="Berlin Sans FB" panose="020E0602020502020306" pitchFamily="34" charset="0"/>
              </a:rPr>
              <a:t>Mondal</a:t>
            </a:r>
            <a:endParaRPr lang="en-IN" sz="3200" dirty="0" smtClean="0">
              <a:latin typeface="Berlin Sans FB" panose="020E0602020502020306" pitchFamily="34" charset="0"/>
            </a:endParaRPr>
          </a:p>
          <a:p>
            <a:r>
              <a:rPr lang="en-IN" sz="3200" dirty="0" smtClean="0">
                <a:latin typeface="Berlin Sans FB" panose="020E0602020502020306" pitchFamily="34" charset="0"/>
              </a:rPr>
              <a:t>Syed Abbas Ali</a:t>
            </a:r>
          </a:p>
          <a:p>
            <a:r>
              <a:rPr lang="en-IN" sz="3200" dirty="0" smtClean="0">
                <a:latin typeface="Berlin Sans FB" panose="020E0602020502020306" pitchFamily="34" charset="0"/>
              </a:rPr>
              <a:t>Rahul </a:t>
            </a:r>
            <a:r>
              <a:rPr lang="en-IN" sz="3200" dirty="0" err="1" smtClean="0">
                <a:latin typeface="Berlin Sans FB" panose="020E0602020502020306" pitchFamily="34" charset="0"/>
              </a:rPr>
              <a:t>Dey</a:t>
            </a:r>
            <a:endParaRPr lang="en-IN" sz="3200" dirty="0" smtClean="0">
              <a:latin typeface="Berlin Sans FB" panose="020E0602020502020306" pitchFamily="34" charset="0"/>
            </a:endParaRPr>
          </a:p>
          <a:p>
            <a:r>
              <a:rPr lang="en-IN" sz="3200" dirty="0" err="1" smtClean="0">
                <a:latin typeface="Berlin Sans FB" panose="020E0602020502020306" pitchFamily="34" charset="0"/>
              </a:rPr>
              <a:t>Saurabh</a:t>
            </a:r>
            <a:r>
              <a:rPr lang="en-IN" sz="3200" dirty="0" smtClean="0">
                <a:latin typeface="Berlin Sans FB" panose="020E0602020502020306" pitchFamily="34" charset="0"/>
              </a:rPr>
              <a:t> Kumar </a:t>
            </a:r>
            <a:r>
              <a:rPr lang="en-IN" sz="3200" dirty="0" err="1" smtClean="0">
                <a:latin typeface="Berlin Sans FB" panose="020E0602020502020306" pitchFamily="34" charset="0"/>
              </a:rPr>
              <a:t>Choudhary</a:t>
            </a:r>
            <a:endParaRPr lang="en-IN" sz="3200" dirty="0">
              <a:latin typeface="Berlin Sans FB" panose="020E0602020502020306" pitchFamily="34" charset="0"/>
            </a:endParaRPr>
          </a:p>
          <a:p>
            <a:r>
              <a:rPr lang="en-IN" sz="3200" dirty="0" err="1" smtClean="0">
                <a:latin typeface="Berlin Sans FB" panose="020E0602020502020306" pitchFamily="34" charset="0"/>
              </a:rPr>
              <a:t>Swapnali</a:t>
            </a:r>
            <a:r>
              <a:rPr lang="en-IN" sz="3200" dirty="0" smtClean="0">
                <a:latin typeface="Berlin Sans FB" panose="020E0602020502020306" pitchFamily="34" charset="0"/>
              </a:rPr>
              <a:t> </a:t>
            </a:r>
            <a:r>
              <a:rPr lang="en-IN" sz="3200" dirty="0" err="1" smtClean="0">
                <a:latin typeface="Berlin Sans FB" panose="020E0602020502020306" pitchFamily="34" charset="0"/>
              </a:rPr>
              <a:t>Chattopadhyay</a:t>
            </a:r>
            <a:endParaRPr lang="en-IN" sz="3200" dirty="0" smtClean="0">
              <a:latin typeface="Berlin Sans FB" panose="020E0602020502020306" pitchFamily="34" charset="0"/>
            </a:endParaRPr>
          </a:p>
          <a:p>
            <a:endParaRPr lang="en-IN" sz="3200" dirty="0" smtClean="0">
              <a:latin typeface="Arial Rounded MT Bold" panose="020F0704030504030204" pitchFamily="34" charset="0"/>
            </a:endParaRPr>
          </a:p>
          <a:p>
            <a:endParaRPr lang="en-IN" dirty="0" smtClean="0"/>
          </a:p>
        </p:txBody>
      </p:sp>
    </p:spTree>
    <p:extLst>
      <p:ext uri="{BB962C8B-B14F-4D97-AF65-F5344CB8AC3E}">
        <p14:creationId xmlns:p14="http://schemas.microsoft.com/office/powerpoint/2010/main" xmlns="" val="268029118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59557" y="464023"/>
            <a:ext cx="566382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anose="020E0602020502020306" pitchFamily="34" charset="0"/>
              </a:rPr>
              <a:t>Search and Issue Books</a:t>
            </a:r>
            <a:endParaRPr lang="en-IN" sz="4400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rlin Sans FB" panose="020E0602020502020306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151426" y="464023"/>
            <a:ext cx="363030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anose="020E0602020502020306" pitchFamily="34" charset="0"/>
              </a:rPr>
              <a:t>Return Books</a:t>
            </a:r>
            <a:endParaRPr lang="en-IN" sz="4400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rlin Sans FB" panose="020E0602020502020306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-13881" t="-20706" r="45618"/>
          <a:stretch/>
        </p:blipFill>
        <p:spPr>
          <a:xfrm>
            <a:off x="-368491" y="645022"/>
            <a:ext cx="5923131" cy="556337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7267" y="1797560"/>
            <a:ext cx="4824148" cy="4389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638045040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anose="020E0602020502020306" pitchFamily="34" charset="0"/>
              </a:rPr>
              <a:t>Resources Required</a:t>
            </a:r>
            <a:endParaRPr lang="en-IN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rlin Sans FB" panose="020E0602020502020306" pitchFamily="34" charset="0"/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IN" dirty="0">
                <a:latin typeface="Bell MT" panose="02020503060305020303" pitchFamily="18" charset="0"/>
              </a:rPr>
              <a:t>Hardware Requirement (minimum requirement):</a:t>
            </a:r>
            <a:endParaRPr lang="en-IN" sz="2400" dirty="0">
              <a:latin typeface="Bell MT" panose="02020503060305020303" pitchFamily="18" charset="0"/>
            </a:endParaRPr>
          </a:p>
          <a:p>
            <a:r>
              <a:rPr lang="en-IN" dirty="0" smtClean="0">
                <a:latin typeface="Bell MT" panose="02020503060305020303" pitchFamily="18" charset="0"/>
              </a:rPr>
              <a:t>Processor</a:t>
            </a:r>
            <a:r>
              <a:rPr lang="en-IN" dirty="0">
                <a:latin typeface="Bell MT" panose="02020503060305020303" pitchFamily="18" charset="0"/>
              </a:rPr>
              <a:t>: AMD </a:t>
            </a:r>
            <a:r>
              <a:rPr lang="en-IN" dirty="0" smtClean="0">
                <a:latin typeface="Bell MT" panose="02020503060305020303" pitchFamily="18" charset="0"/>
              </a:rPr>
              <a:t>Sempron/</a:t>
            </a:r>
            <a:r>
              <a:rPr lang="en-IN" dirty="0" err="1" smtClean="0">
                <a:latin typeface="Bell MT" panose="02020503060305020303" pitchFamily="18" charset="0"/>
              </a:rPr>
              <a:t>intel</a:t>
            </a:r>
            <a:r>
              <a:rPr lang="en-IN" dirty="0" smtClean="0">
                <a:latin typeface="Bell MT" panose="02020503060305020303" pitchFamily="18" charset="0"/>
              </a:rPr>
              <a:t> </a:t>
            </a:r>
            <a:r>
              <a:rPr lang="en-IN" dirty="0">
                <a:latin typeface="Bell MT" panose="02020503060305020303" pitchFamily="18" charset="0"/>
              </a:rPr>
              <a:t>Pentium 4</a:t>
            </a:r>
            <a:endParaRPr lang="en-IN" sz="2400" dirty="0">
              <a:latin typeface="Bell MT" panose="02020503060305020303" pitchFamily="18" charset="0"/>
            </a:endParaRPr>
          </a:p>
          <a:p>
            <a:pPr lvl="0"/>
            <a:r>
              <a:rPr lang="en-IN" dirty="0">
                <a:latin typeface="Bell MT" panose="02020503060305020303" pitchFamily="18" charset="0"/>
              </a:rPr>
              <a:t>RAM: 2 </a:t>
            </a:r>
            <a:r>
              <a:rPr lang="en-IN" dirty="0" smtClean="0">
                <a:latin typeface="Bell MT" panose="02020503060305020303" pitchFamily="18" charset="0"/>
              </a:rPr>
              <a:t>GB</a:t>
            </a:r>
            <a:endParaRPr lang="en-IN" sz="2400" dirty="0">
              <a:latin typeface="Bell MT" panose="02020503060305020303" pitchFamily="18" charset="0"/>
            </a:endParaRPr>
          </a:p>
          <a:p>
            <a:pPr lvl="0"/>
            <a:r>
              <a:rPr lang="en-IN" dirty="0">
                <a:latin typeface="Bell MT" panose="02020503060305020303" pitchFamily="18" charset="0"/>
              </a:rPr>
              <a:t>Hard </a:t>
            </a:r>
            <a:r>
              <a:rPr lang="en-IN" dirty="0" smtClean="0">
                <a:latin typeface="Bell MT" panose="02020503060305020303" pitchFamily="18" charset="0"/>
              </a:rPr>
              <a:t>Drive</a:t>
            </a:r>
            <a:endParaRPr lang="en-IN" sz="2400" dirty="0">
              <a:latin typeface="Bell MT" panose="02020503060305020303" pitchFamily="18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IN" dirty="0">
                <a:latin typeface="Bell MT" panose="02020503060305020303" pitchFamily="18" charset="0"/>
              </a:rPr>
              <a:t>Software Requirement (minimum requirement</a:t>
            </a:r>
            <a:r>
              <a:rPr lang="en-IN" dirty="0" smtClean="0">
                <a:latin typeface="Bell MT" panose="02020503060305020303" pitchFamily="18" charset="0"/>
              </a:rPr>
              <a:t>):</a:t>
            </a:r>
            <a:endParaRPr lang="en-IN" sz="2400" dirty="0">
              <a:latin typeface="Bell MT" panose="02020503060305020303" pitchFamily="18" charset="0"/>
            </a:endParaRPr>
          </a:p>
          <a:p>
            <a:r>
              <a:rPr lang="en-IN" sz="2800" dirty="0" smtClean="0">
                <a:latin typeface="Bell MT" panose="02020503060305020303" pitchFamily="18" charset="0"/>
              </a:rPr>
              <a:t>Operating </a:t>
            </a:r>
            <a:r>
              <a:rPr lang="en-IN" sz="2800" dirty="0">
                <a:latin typeface="Bell MT" panose="02020503060305020303" pitchFamily="18" charset="0"/>
              </a:rPr>
              <a:t>System: Windows </a:t>
            </a:r>
            <a:endParaRPr lang="en-IN" sz="2800" dirty="0" smtClean="0">
              <a:latin typeface="Bell MT" panose="02020503060305020303" pitchFamily="18" charset="0"/>
            </a:endParaRPr>
          </a:p>
          <a:p>
            <a:r>
              <a:rPr lang="en-IN" sz="2800" dirty="0" smtClean="0">
                <a:latin typeface="Bell MT" panose="02020503060305020303" pitchFamily="18" charset="0"/>
              </a:rPr>
              <a:t>Other </a:t>
            </a:r>
            <a:r>
              <a:rPr lang="en-IN" sz="2800" dirty="0">
                <a:latin typeface="Bell MT" panose="02020503060305020303" pitchFamily="18" charset="0"/>
              </a:rPr>
              <a:t>Software: JDK, JRE, Eclipse</a:t>
            </a:r>
            <a:r>
              <a:rPr lang="en-IN" dirty="0">
                <a:latin typeface="Bell MT" panose="02020503060305020303" pitchFamily="18" charset="0"/>
              </a:rPr>
              <a:t>.</a:t>
            </a:r>
            <a:endParaRPr lang="en-IN" sz="1800" dirty="0">
              <a:latin typeface="Bell MT" panose="02020503060305020303" pitchFamily="18" charset="0"/>
            </a:endParaRPr>
          </a:p>
          <a:p>
            <a:endParaRPr lang="en-IN" dirty="0"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43848071"/>
      </p:ext>
    </p:extLst>
  </p:cSld>
  <p:clrMapOvr>
    <a:masterClrMapping/>
  </p:clrMapOvr>
  <p:transition>
    <p:pull dir="d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299701" y="1323832"/>
            <a:ext cx="11628441" cy="5404515"/>
          </a:xfrm>
        </p:spPr>
        <p:txBody>
          <a:bodyPr>
            <a:noAutofit/>
          </a:bodyPr>
          <a:lstStyle/>
          <a:p>
            <a:pPr algn="just"/>
            <a:r>
              <a:rPr lang="en-US" sz="2400" dirty="0" smtClean="0">
                <a:latin typeface="Bell MT" panose="02020503060305020303" pitchFamily="18" charset="0"/>
              </a:rPr>
              <a:t>Purpose of the system is an automated “</a:t>
            </a:r>
            <a:r>
              <a:rPr lang="en-US" sz="2400" b="1" dirty="0" smtClean="0">
                <a:latin typeface="Bell MT" panose="02020503060305020303" pitchFamily="18" charset="0"/>
              </a:rPr>
              <a:t>LIBRARY MANAGEMENT SYSTEM”. </a:t>
            </a:r>
            <a:r>
              <a:rPr lang="en-US" sz="2400" dirty="0" smtClean="0">
                <a:latin typeface="Bell MT" panose="02020503060305020303" pitchFamily="18" charset="0"/>
              </a:rPr>
              <a:t>Through our software, user can add members, add books, search books, update information, edit information, borrow and return books. Our system has the following advantages:-</a:t>
            </a:r>
          </a:p>
          <a:p>
            <a:pPr algn="just">
              <a:buFont typeface="Wingdings" pitchFamily="2" charset="2"/>
              <a:buChar char="Ø"/>
            </a:pPr>
            <a:r>
              <a:rPr lang="en-US" sz="2400" dirty="0" smtClean="0">
                <a:latin typeface="Bell MT" panose="02020503060305020303" pitchFamily="18" charset="0"/>
              </a:rPr>
              <a:t>User friendly interface</a:t>
            </a:r>
          </a:p>
          <a:p>
            <a:pPr algn="just">
              <a:buFont typeface="Wingdings" pitchFamily="2" charset="2"/>
              <a:buChar char="Ø"/>
            </a:pPr>
            <a:r>
              <a:rPr lang="en-US" sz="2400" dirty="0" smtClean="0">
                <a:latin typeface="Bell MT" panose="02020503060305020303" pitchFamily="18" charset="0"/>
              </a:rPr>
              <a:t>Fast access to database</a:t>
            </a:r>
          </a:p>
          <a:p>
            <a:pPr algn="just">
              <a:buFont typeface="Wingdings" pitchFamily="2" charset="2"/>
              <a:buChar char="Ø"/>
            </a:pPr>
            <a:r>
              <a:rPr lang="en-US" sz="2400" dirty="0" smtClean="0">
                <a:latin typeface="Bell MT" panose="02020503060305020303" pitchFamily="18" charset="0"/>
              </a:rPr>
              <a:t>Less error</a:t>
            </a:r>
          </a:p>
          <a:p>
            <a:pPr algn="just">
              <a:buFont typeface="Wingdings" pitchFamily="2" charset="2"/>
              <a:buChar char="Ø"/>
            </a:pPr>
            <a:r>
              <a:rPr lang="en-US" sz="2400" dirty="0" smtClean="0">
                <a:latin typeface="Bell MT" panose="02020503060305020303" pitchFamily="18" charset="0"/>
              </a:rPr>
              <a:t>Search facility</a:t>
            </a:r>
          </a:p>
          <a:p>
            <a:pPr algn="just">
              <a:buFont typeface="Wingdings" pitchFamily="2" charset="2"/>
              <a:buChar char="Ø"/>
            </a:pPr>
            <a:r>
              <a:rPr lang="en-US" sz="2400" dirty="0" smtClean="0">
                <a:latin typeface="Bell MT" panose="02020503060305020303" pitchFamily="18" charset="0"/>
              </a:rPr>
              <a:t>More Storage Capacity</a:t>
            </a:r>
          </a:p>
          <a:p>
            <a:pPr algn="just">
              <a:buFont typeface="Wingdings" pitchFamily="2" charset="2"/>
              <a:buChar char="Ø"/>
            </a:pPr>
            <a:r>
              <a:rPr lang="en-US" sz="2400" dirty="0" smtClean="0">
                <a:latin typeface="Bell MT" panose="02020503060305020303" pitchFamily="18" charset="0"/>
              </a:rPr>
              <a:t>Quick transaction</a:t>
            </a:r>
          </a:p>
          <a:p>
            <a:pPr algn="just"/>
            <a:r>
              <a:rPr lang="en-US" sz="2400" dirty="0" smtClean="0">
                <a:latin typeface="Bell MT" panose="02020503060305020303" pitchFamily="18" charset="0"/>
              </a:rPr>
              <a:t>All the manual difficulties in managing the Library have been rectified by implementing computerization.</a:t>
            </a:r>
          </a:p>
          <a:p>
            <a:pPr algn="just"/>
            <a:endParaRPr lang="en-US" sz="2400" dirty="0" smtClean="0">
              <a:latin typeface="Bell MT" panose="02020503060305020303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08170" y="272954"/>
            <a:ext cx="11719972" cy="769441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dirty="0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erlin Sans FB" panose="020E0602020502020306" pitchFamily="34" charset="0"/>
              </a:rPr>
              <a:t> Merits Of The Software</a:t>
            </a:r>
            <a:endParaRPr lang="en-US" sz="440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erlin Sans FB" panose="020E0602020502020306" pitchFamily="34" charset="0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0" y="1143000"/>
            <a:ext cx="10871200" cy="55006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3200" b="1" dirty="0" smtClean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1148178" y="2238232"/>
            <a:ext cx="9899176" cy="4176560"/>
          </a:xfrm>
        </p:spPr>
        <p:txBody>
          <a:bodyPr/>
          <a:lstStyle/>
          <a:p>
            <a:r>
              <a:rPr lang="en-US" dirty="0" smtClean="0">
                <a:latin typeface="Bell MT" panose="02020503060305020303" pitchFamily="18" charset="0"/>
              </a:rPr>
              <a:t>Cannot support huge data.</a:t>
            </a:r>
          </a:p>
          <a:p>
            <a:r>
              <a:rPr lang="en-US" dirty="0" smtClean="0">
                <a:latin typeface="Bell MT" panose="02020503060305020303" pitchFamily="18" charset="0"/>
              </a:rPr>
              <a:t>It is not a full-proof solution for library management.</a:t>
            </a:r>
          </a:p>
          <a:p>
            <a:r>
              <a:rPr lang="en-US" dirty="0" smtClean="0">
                <a:latin typeface="Bell MT" panose="02020503060305020303" pitchFamily="18" charset="0"/>
              </a:rPr>
              <a:t>Limited to the knowledge of user/developer.</a:t>
            </a:r>
            <a:endParaRPr lang="en-US" dirty="0">
              <a:latin typeface="Bell MT" panose="02020503060305020303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50542" y="758279"/>
            <a:ext cx="11072885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dirty="0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erlin Sans FB" panose="020E0602020502020306" pitchFamily="34" charset="0"/>
              </a:rPr>
              <a:t>Demerits Of The Software:-</a:t>
            </a:r>
            <a:endParaRPr lang="en-US" sz="440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erlin Sans FB" panose="020E0602020502020306" pitchFamily="34" charset="0"/>
            </a:endParaRPr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anose="020E0602020502020306" pitchFamily="34" charset="0"/>
              </a:rPr>
              <a:t>Future Scope of Improvement</a:t>
            </a:r>
            <a:endParaRPr lang="en-IN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rlin Sans FB" panose="020E0602020502020306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n-IN" dirty="0">
                <a:latin typeface="Bell MT" panose="02020503060305020303" pitchFamily="18" charset="0"/>
              </a:rPr>
              <a:t>As the technology emerges, it is possible to upgrade the system and can be adaptable to desired environment. </a:t>
            </a:r>
          </a:p>
          <a:p>
            <a:pPr lvl="0"/>
            <a:r>
              <a:rPr lang="en-IN" dirty="0">
                <a:latin typeface="Bell MT" panose="02020503060305020303" pitchFamily="18" charset="0"/>
              </a:rPr>
              <a:t>This software can be used to form an online library management system.</a:t>
            </a:r>
          </a:p>
          <a:p>
            <a:pPr lvl="0"/>
            <a:r>
              <a:rPr lang="en-IN" dirty="0">
                <a:latin typeface="Bell MT" panose="02020503060305020303" pitchFamily="18" charset="0"/>
              </a:rPr>
              <a:t>Member module can be introduced.</a:t>
            </a:r>
          </a:p>
          <a:p>
            <a:pPr lvl="0"/>
            <a:r>
              <a:rPr lang="en-IN" dirty="0">
                <a:latin typeface="Bell MT" panose="02020503060305020303" pitchFamily="18" charset="0"/>
              </a:rPr>
              <a:t>Admin module can be introduced</a:t>
            </a:r>
            <a:r>
              <a:rPr lang="en-IN" dirty="0" smtClean="0">
                <a:latin typeface="Bell MT" panose="02020503060305020303" pitchFamily="18" charset="0"/>
              </a:rPr>
              <a:t>.</a:t>
            </a:r>
          </a:p>
          <a:p>
            <a:r>
              <a:rPr lang="en-US" dirty="0">
                <a:latin typeface="Bell MT" panose="02020503060305020303" pitchFamily="18" charset="0"/>
              </a:rPr>
              <a:t>Forget Password : Upon forgetting password, user can change the same by following few easy steps.</a:t>
            </a:r>
          </a:p>
          <a:p>
            <a:pPr marL="0" indent="0">
              <a:buNone/>
            </a:pPr>
            <a:endParaRPr lang="en-US" dirty="0">
              <a:latin typeface="Bell MT" panose="02020503060305020303" pitchFamily="18" charset="0"/>
            </a:endParaRPr>
          </a:p>
          <a:p>
            <a:pPr lvl="0"/>
            <a:endParaRPr lang="en-IN" dirty="0">
              <a:latin typeface="Bell MT" panose="02020503060305020303" pitchFamily="18" charset="0"/>
            </a:endParaRPr>
          </a:p>
          <a:p>
            <a:pPr marL="0" indent="0">
              <a:buNone/>
            </a:pPr>
            <a:endParaRPr lang="en-IN" dirty="0"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538188635"/>
      </p:ext>
    </p:extLst>
  </p:cSld>
  <p:clrMapOvr>
    <a:masterClrMapping/>
  </p:clrMapOvr>
  <p:transition>
    <p:pull dir="d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 txBox="1">
            <a:spLocks/>
          </p:cNvSpPr>
          <p:nvPr/>
        </p:nvSpPr>
        <p:spPr>
          <a:xfrm>
            <a:off x="573206" y="1364776"/>
            <a:ext cx="10769600" cy="5486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IN" sz="3200" b="1" i="0" u="none" strike="noStrike" kern="1200" cap="none" spc="0" normalizeH="0" baseline="0" noProof="0" dirty="0" smtClean="0">
              <a:ln>
                <a:noFill/>
              </a:ln>
              <a:solidFill>
                <a:srgbClr val="FF0066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22913" y="2129051"/>
            <a:ext cx="1196908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Bell MT" panose="02020503060305020303" pitchFamily="18" charset="0"/>
              </a:rPr>
              <a:t>From  a proper analysis of the positive points and constraints on the component, it can be safely concluded that the product is a highly efficient GUI based component .This application is working properly and meeting  to all user requirements. This component can be easily plugged in many other systems. </a:t>
            </a:r>
            <a:endParaRPr lang="en-US" sz="2800" dirty="0">
              <a:latin typeface="Bell MT" panose="02020503060305020303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781837" y="597918"/>
            <a:ext cx="4003468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cap="none" spc="0" dirty="0" smtClean="0">
                <a:ln w="1905"/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anose="020E0602020502020306" pitchFamily="34" charset="0"/>
              </a:rPr>
              <a:t>Conclusion</a:t>
            </a:r>
            <a:endParaRPr lang="en-US" sz="4400" cap="none" spc="0" dirty="0">
              <a:ln w="1905"/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rlin Sans FB" panose="020E0602020502020306" pitchFamily="34" charset="0"/>
            </a:endParaRPr>
          </a:p>
        </p:txBody>
      </p:sp>
    </p:spTree>
  </p:cSld>
  <p:clrMapOvr>
    <a:masterClrMapping/>
  </p:clrMapOvr>
  <p:transition>
    <p:cover dir="r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anose="020E0602020502020306" pitchFamily="34" charset="0"/>
              </a:rPr>
              <a:t>Acknowledgement</a:t>
            </a:r>
            <a:endParaRPr lang="en-IN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rlin Sans FB" panose="020E0602020502020306" pitchFamily="34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 anchor="t">
            <a:no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dirty="0">
                <a:latin typeface="Bell MT" panose="02020503060305020303" pitchFamily="18" charset="0"/>
              </a:rPr>
              <a:t>We extend our </a:t>
            </a:r>
            <a:r>
              <a:rPr lang="en-US" dirty="0" smtClean="0">
                <a:latin typeface="Bell MT" panose="02020503060305020303" pitchFamily="18" charset="0"/>
              </a:rPr>
              <a:t>heartfelt thanks </a:t>
            </a:r>
            <a:r>
              <a:rPr lang="en-US" dirty="0">
                <a:latin typeface="Bell MT" panose="02020503060305020303" pitchFamily="18" charset="0"/>
              </a:rPr>
              <a:t>and gratitude to our </a:t>
            </a:r>
            <a:r>
              <a:rPr lang="en-US" dirty="0" smtClean="0">
                <a:latin typeface="Bell MT" panose="02020503060305020303" pitchFamily="18" charset="0"/>
              </a:rPr>
              <a:t>mentor Mr. </a:t>
            </a:r>
            <a:r>
              <a:rPr lang="en-US" dirty="0" err="1" smtClean="0">
                <a:latin typeface="Bell MT" panose="02020503060305020303" pitchFamily="18" charset="0"/>
              </a:rPr>
              <a:t>Dayamay</a:t>
            </a:r>
            <a:r>
              <a:rPr lang="en-US" dirty="0" smtClean="0">
                <a:latin typeface="Bell MT" panose="02020503060305020303" pitchFamily="18" charset="0"/>
              </a:rPr>
              <a:t> </a:t>
            </a:r>
            <a:r>
              <a:rPr lang="en-US" dirty="0" err="1" smtClean="0">
                <a:latin typeface="Bell MT" panose="02020503060305020303" pitchFamily="18" charset="0"/>
              </a:rPr>
              <a:t>Halder</a:t>
            </a:r>
            <a:r>
              <a:rPr lang="en-US" dirty="0" smtClean="0">
                <a:latin typeface="Bell MT" panose="02020503060305020303" pitchFamily="18" charset="0"/>
              </a:rPr>
              <a:t>, for his </a:t>
            </a:r>
            <a:r>
              <a:rPr lang="en-US" dirty="0">
                <a:latin typeface="Bell MT" panose="02020503060305020303" pitchFamily="18" charset="0"/>
              </a:rPr>
              <a:t>guidance and continuous encouragement. This presentation would </a:t>
            </a:r>
            <a:r>
              <a:rPr lang="en-US" dirty="0" smtClean="0">
                <a:latin typeface="Bell MT" panose="02020503060305020303" pitchFamily="18" charset="0"/>
              </a:rPr>
              <a:t>not have </a:t>
            </a:r>
            <a:r>
              <a:rPr lang="en-US" dirty="0">
                <a:latin typeface="Bell MT" panose="02020503060305020303" pitchFamily="18" charset="0"/>
              </a:rPr>
              <a:t>been possible without </a:t>
            </a:r>
            <a:r>
              <a:rPr lang="en-US" dirty="0" smtClean="0">
                <a:latin typeface="Bell MT" panose="02020503060305020303" pitchFamily="18" charset="0"/>
              </a:rPr>
              <a:t>his </a:t>
            </a:r>
            <a:r>
              <a:rPr lang="en-US" dirty="0">
                <a:latin typeface="Bell MT" panose="02020503060305020303" pitchFamily="18" charset="0"/>
              </a:rPr>
              <a:t>valuable inputs and supervision. His frequent blessings, help and cooperation shall carry us a long way in the journey of life on which we are about to embark. Also a heartiest thanks to Team </a:t>
            </a:r>
            <a:r>
              <a:rPr lang="en-US" dirty="0" err="1">
                <a:latin typeface="Bell MT" panose="02020503060305020303" pitchFamily="18" charset="0"/>
              </a:rPr>
              <a:t>Globsyn</a:t>
            </a:r>
            <a:r>
              <a:rPr lang="en-US" dirty="0">
                <a:latin typeface="Bell MT" panose="02020503060305020303" pitchFamily="18" charset="0"/>
              </a:rPr>
              <a:t> for organizing the entire training procedure. </a:t>
            </a:r>
          </a:p>
          <a:p>
            <a:pPr marL="0" indent="0" algn="just">
              <a:lnSpc>
                <a:spcPct val="100000"/>
              </a:lnSpc>
              <a:buNone/>
            </a:pPr>
            <a:endParaRPr lang="en-US" dirty="0">
              <a:latin typeface="Bell MT" panose="02020503060305020303" pitchFamily="18" charset="0"/>
            </a:endParaRPr>
          </a:p>
          <a:p>
            <a:pPr marL="0" indent="0" algn="just">
              <a:buNone/>
            </a:pPr>
            <a:r>
              <a:rPr lang="en-IN" dirty="0" smtClean="0">
                <a:latin typeface="Bell MT" panose="02020503060305020303" pitchFamily="18" charset="0"/>
              </a:rPr>
              <a:t>                                                                                        </a:t>
            </a:r>
          </a:p>
          <a:p>
            <a:pPr marL="0" indent="0" algn="just">
              <a:buNone/>
            </a:pPr>
            <a:endParaRPr lang="en-IN" dirty="0">
              <a:latin typeface="Bell MT" panose="02020503060305020303" pitchFamily="18" charset="0"/>
            </a:endParaRPr>
          </a:p>
          <a:p>
            <a:pPr marL="0" indent="0" algn="just">
              <a:buNone/>
            </a:pPr>
            <a:endParaRPr lang="en-IN" dirty="0" smtClean="0">
              <a:latin typeface="Bell MT" panose="02020503060305020303" pitchFamily="18" charset="0"/>
            </a:endParaRPr>
          </a:p>
          <a:p>
            <a:pPr marL="0" indent="0" algn="just">
              <a:buNone/>
            </a:pPr>
            <a:endParaRPr lang="en-IN" dirty="0">
              <a:latin typeface="Bell MT" panose="02020503060305020303" pitchFamily="18" charset="0"/>
            </a:endParaRPr>
          </a:p>
          <a:p>
            <a:pPr marL="0" indent="0" algn="just">
              <a:buNone/>
            </a:pPr>
            <a:r>
              <a:rPr lang="en-IN" dirty="0" smtClean="0">
                <a:latin typeface="Bell MT" panose="02020503060305020303" pitchFamily="18" charset="0"/>
              </a:rPr>
              <a:t>                                                                                              </a:t>
            </a:r>
            <a:endParaRPr lang="en-IN" dirty="0"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898583684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672861" y="436098"/>
            <a:ext cx="561300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u="sng" dirty="0" smtClean="0"/>
              <a:t>ANY QUIRES?</a:t>
            </a:r>
            <a:endParaRPr lang="en-US" sz="6600" b="1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2799471" y="3151163"/>
            <a:ext cx="662588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/>
              <a:t>THANK YOU</a:t>
            </a:r>
            <a:endParaRPr lang="en-US" sz="6000" b="1" dirty="0"/>
          </a:p>
        </p:txBody>
      </p:sp>
      <p:pic>
        <p:nvPicPr>
          <p:cNvPr id="6" name="Picture 5" descr="thomas-william-30205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068" y="0"/>
            <a:ext cx="12192000" cy="6858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 flipH="1">
            <a:off x="3940804" y="667213"/>
            <a:ext cx="4345066" cy="923330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rtlCol="0">
            <a:spAutoFit/>
          </a:bodyPr>
          <a:lstStyle/>
          <a:p>
            <a:r>
              <a:rPr lang="en-US" sz="5400" b="1" u="sng" dirty="0" smtClean="0">
                <a:solidFill>
                  <a:srgbClr val="FF0066"/>
                </a:solidFill>
              </a:rPr>
              <a:t>ANY QUIRIES?</a:t>
            </a:r>
            <a:endParaRPr lang="en-US" sz="5400" b="1" u="sng" dirty="0">
              <a:solidFill>
                <a:srgbClr val="FF0066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40804" y="2743200"/>
            <a:ext cx="834214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 smtClean="0">
                <a:solidFill>
                  <a:srgbClr val="002060"/>
                </a:solidFill>
              </a:rPr>
              <a:t>THANK YOU</a:t>
            </a:r>
            <a:endParaRPr lang="en-US" sz="6600" b="1" dirty="0">
              <a:solidFill>
                <a:srgbClr val="002060"/>
              </a:solidFill>
            </a:endParaRPr>
          </a:p>
        </p:txBody>
      </p:sp>
    </p:spTree>
  </p:cSld>
  <p:clrMapOvr>
    <a:masterClrMapping/>
  </p:clrMapOvr>
  <p:transition>
    <p:wedg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2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anose="020E0602020502020306" pitchFamily="34" charset="0"/>
              </a:rPr>
              <a:t>Introduction</a:t>
            </a:r>
            <a:endParaRPr lang="en-IN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rlin Sans FB" panose="020E0602020502020306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 smtClean="0">
                <a:latin typeface="Bell MT" panose="02020503060305020303" pitchFamily="18" charset="0"/>
              </a:rPr>
              <a:t>Library </a:t>
            </a:r>
            <a:r>
              <a:rPr lang="en-IN" dirty="0">
                <a:latin typeface="Bell MT" panose="02020503060305020303" pitchFamily="18" charset="0"/>
              </a:rPr>
              <a:t>Management System is a comprehensive library </a:t>
            </a:r>
            <a:r>
              <a:rPr lang="en-IN" dirty="0" smtClean="0">
                <a:latin typeface="Bell MT" panose="02020503060305020303" pitchFamily="18" charset="0"/>
              </a:rPr>
              <a:t>management solution </a:t>
            </a:r>
            <a:r>
              <a:rPr lang="en-IN" dirty="0">
                <a:latin typeface="Bell MT" panose="02020503060305020303" pitchFamily="18" charset="0"/>
              </a:rPr>
              <a:t>that is suitable for both large and small </a:t>
            </a:r>
            <a:r>
              <a:rPr lang="en-IN" dirty="0" smtClean="0">
                <a:latin typeface="Bell MT" panose="02020503060305020303" pitchFamily="18" charset="0"/>
              </a:rPr>
              <a:t>libraries.</a:t>
            </a:r>
          </a:p>
          <a:p>
            <a:r>
              <a:rPr lang="en-IN" dirty="0" smtClean="0">
                <a:latin typeface="Bell MT" panose="02020503060305020303" pitchFamily="18" charset="0"/>
              </a:rPr>
              <a:t>This </a:t>
            </a:r>
            <a:r>
              <a:rPr lang="en-IN" dirty="0">
                <a:latin typeface="Bell MT" panose="02020503060305020303" pitchFamily="18" charset="0"/>
              </a:rPr>
              <a:t>Library Management System Software is capable of </a:t>
            </a:r>
            <a:r>
              <a:rPr lang="en-IN" dirty="0" smtClean="0">
                <a:latin typeface="Bell MT" panose="02020503060305020303" pitchFamily="18" charset="0"/>
              </a:rPr>
              <a:t>handling books </a:t>
            </a:r>
            <a:r>
              <a:rPr lang="en-IN" dirty="0">
                <a:latin typeface="Bell MT" panose="02020503060305020303" pitchFamily="18" charset="0"/>
              </a:rPr>
              <a:t>with equal ease and efficiency.</a:t>
            </a:r>
            <a:endParaRPr lang="en-IN" dirty="0" smtClean="0">
              <a:latin typeface="Bell MT" panose="02020503060305020303" pitchFamily="18" charset="0"/>
            </a:endParaRPr>
          </a:p>
          <a:p>
            <a:r>
              <a:rPr lang="en-IN" dirty="0" smtClean="0">
                <a:latin typeface="Bell MT" panose="02020503060305020303" pitchFamily="18" charset="0"/>
              </a:rPr>
              <a:t>Its </a:t>
            </a:r>
            <a:r>
              <a:rPr lang="en-IN" dirty="0">
                <a:latin typeface="Bell MT" panose="02020503060305020303" pitchFamily="18" charset="0"/>
              </a:rPr>
              <a:t>flexible design enables Library Management System to be </a:t>
            </a:r>
            <a:r>
              <a:rPr lang="en-IN" dirty="0" smtClean="0">
                <a:latin typeface="Bell MT" panose="02020503060305020303" pitchFamily="18" charset="0"/>
              </a:rPr>
              <a:t>installed easily.</a:t>
            </a:r>
          </a:p>
          <a:p>
            <a:r>
              <a:rPr lang="en-IN" dirty="0">
                <a:latin typeface="Bell MT" panose="02020503060305020303" pitchFamily="18" charset="0"/>
              </a:rPr>
              <a:t>The application </a:t>
            </a:r>
            <a:r>
              <a:rPr lang="en-IN" dirty="0" smtClean="0">
                <a:latin typeface="Bell MT" panose="02020503060305020303" pitchFamily="18" charset="0"/>
              </a:rPr>
              <a:t>is user friendly, robust and </a:t>
            </a:r>
            <a:r>
              <a:rPr lang="en-IN" dirty="0">
                <a:latin typeface="Bell MT" panose="02020503060305020303" pitchFamily="18" charset="0"/>
              </a:rPr>
              <a:t>beneficial to the </a:t>
            </a:r>
            <a:r>
              <a:rPr lang="en-IN" dirty="0" smtClean="0">
                <a:latin typeface="Bell MT" panose="02020503060305020303" pitchFamily="18" charset="0"/>
              </a:rPr>
              <a:t>organization.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2523368964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anose="020E0602020502020306" pitchFamily="34" charset="0"/>
              </a:rPr>
              <a:t>Objectives</a:t>
            </a:r>
            <a:endParaRPr lang="en-IN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rlin Sans FB" panose="020E0602020502020306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>
                <a:latin typeface="Bell MT" panose="02020503060305020303" pitchFamily="18" charset="0"/>
              </a:rPr>
              <a:t>Minimize wastage of time .</a:t>
            </a:r>
          </a:p>
          <a:p>
            <a:r>
              <a:rPr lang="en-IN" dirty="0" smtClean="0">
                <a:latin typeface="Bell MT" panose="02020503060305020303" pitchFamily="18" charset="0"/>
              </a:rPr>
              <a:t>Reducing manual labour.</a:t>
            </a:r>
          </a:p>
          <a:p>
            <a:r>
              <a:rPr lang="en-IN" dirty="0">
                <a:latin typeface="Bell MT" panose="02020503060305020303" pitchFamily="18" charset="0"/>
              </a:rPr>
              <a:t>Security features like access control using passwords and </a:t>
            </a:r>
            <a:r>
              <a:rPr lang="en-IN" dirty="0" smtClean="0">
                <a:latin typeface="Bell MT" panose="02020503060305020303" pitchFamily="18" charset="0"/>
              </a:rPr>
              <a:t>login-id</a:t>
            </a:r>
            <a:r>
              <a:rPr lang="en-IN" dirty="0">
                <a:latin typeface="Bell MT" panose="02020503060305020303" pitchFamily="18" charset="0"/>
              </a:rPr>
              <a:t>.</a:t>
            </a:r>
            <a:endParaRPr lang="en-IN" dirty="0" smtClean="0">
              <a:latin typeface="Bell MT" panose="02020503060305020303" pitchFamily="18" charset="0"/>
            </a:endParaRPr>
          </a:p>
          <a:p>
            <a:r>
              <a:rPr lang="en-IN" dirty="0" smtClean="0">
                <a:latin typeface="Bell MT" panose="02020503060305020303" pitchFamily="18" charset="0"/>
              </a:rPr>
              <a:t>Efficient data access.</a:t>
            </a:r>
          </a:p>
          <a:p>
            <a:r>
              <a:rPr lang="en-IN" dirty="0" smtClean="0">
                <a:latin typeface="Bell MT" panose="02020503060305020303" pitchFamily="18" charset="0"/>
              </a:rPr>
              <a:t>Keeping track of all actions taking place in the library.</a:t>
            </a:r>
          </a:p>
          <a:p>
            <a:r>
              <a:rPr lang="en-IN" dirty="0" smtClean="0">
                <a:latin typeface="Bell MT" panose="02020503060305020303" pitchFamily="18" charset="0"/>
              </a:rPr>
              <a:t>Improved backup and recovery services.</a:t>
            </a:r>
          </a:p>
          <a:p>
            <a:r>
              <a:rPr lang="en-IN" dirty="0" smtClean="0">
                <a:latin typeface="Bell MT" panose="02020503060305020303" pitchFamily="18" charset="0"/>
              </a:rPr>
              <a:t>Easy to handle.</a:t>
            </a:r>
          </a:p>
          <a:p>
            <a:endParaRPr lang="en-IN" dirty="0" smtClean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2261803601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504968"/>
            <a:ext cx="12192000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dirty="0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erlin Sans FB" panose="020E0602020502020306" pitchFamily="34" charset="0"/>
              </a:rPr>
              <a:t>Why you should buy this software?</a:t>
            </a:r>
            <a:endParaRPr lang="en-US" sz="440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erlin Sans FB" panose="020E0602020502020306" pitchFamily="34" charset="0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76211" y="1857364"/>
            <a:ext cx="11334787" cy="47863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AutoNum type="arabicPeriod"/>
              <a:tabLst/>
              <a:defRPr/>
            </a:pPr>
            <a:r>
              <a:rPr lang="en-US" sz="3200" dirty="0" smtClean="0">
                <a:ln w="0"/>
                <a:latin typeface="Bell MT" panose="02020503060305020303" pitchFamily="18" charset="0"/>
              </a:rPr>
              <a:t>Future aspects are high.</a:t>
            </a:r>
          </a:p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AutoNum type="arabicPeriod"/>
              <a:tabLst/>
              <a:defRPr/>
            </a:pPr>
            <a:r>
              <a:rPr lang="en-US" sz="3200" dirty="0" smtClean="0">
                <a:ln w="0"/>
                <a:latin typeface="Bell MT" panose="02020503060305020303" pitchFamily="18" charset="0"/>
              </a:rPr>
              <a:t>Costing of the software is reasonable.</a:t>
            </a:r>
            <a:endParaRPr kumimoji="0" lang="en-US" sz="3200" i="0" u="none" strike="noStrike" kern="1200" normalizeH="0" noProof="0" dirty="0" smtClean="0">
              <a:ln w="0"/>
              <a:uLnTx/>
              <a:uFillTx/>
              <a:latin typeface="Bell MT" panose="02020503060305020303" pitchFamily="18" charset="0"/>
            </a:endParaRPr>
          </a:p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AutoNum type="arabicPeriod"/>
              <a:tabLst/>
              <a:defRPr/>
            </a:pPr>
            <a:r>
              <a:rPr kumimoji="0" lang="en-US" sz="3200" i="0" u="none" strike="noStrike" kern="1200" normalizeH="0" noProof="0" dirty="0" smtClean="0">
                <a:ln w="0"/>
                <a:uLnTx/>
                <a:uFillTx/>
                <a:latin typeface="Bell MT" panose="02020503060305020303" pitchFamily="18" charset="0"/>
              </a:rPr>
              <a:t>It will make the work of management in the </a:t>
            </a:r>
            <a:r>
              <a:rPr lang="en-US" sz="3200" dirty="0" smtClean="0">
                <a:ln w="0"/>
                <a:latin typeface="Bell MT" panose="02020503060305020303" pitchFamily="18" charset="0"/>
              </a:rPr>
              <a:t>library</a:t>
            </a:r>
            <a:r>
              <a:rPr kumimoji="0" lang="en-US" sz="3200" i="0" u="none" strike="noStrike" kern="1200" normalizeH="0" noProof="0" dirty="0" smtClean="0">
                <a:ln w="0"/>
                <a:uLnTx/>
                <a:uFillTx/>
                <a:latin typeface="Bell MT" panose="02020503060305020303" pitchFamily="18" charset="0"/>
              </a:rPr>
              <a:t> much more easier and organized. </a:t>
            </a:r>
            <a:endParaRPr kumimoji="0" lang="en-IN" sz="3200" i="0" u="none" strike="noStrike" kern="1200" normalizeH="0" baseline="0" noProof="0" dirty="0" smtClean="0">
              <a:ln w="0"/>
              <a:uLnTx/>
              <a:uFillTx/>
              <a:latin typeface="Bell MT" panose="02020503060305020303" pitchFamily="18" charset="0"/>
            </a:endParaRPr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76200" y="0"/>
            <a:ext cx="11324093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erlin Sans FB" panose="020E0602020502020306" pitchFamily="34" charset="0"/>
              </a:rPr>
              <a:t>System</a:t>
            </a:r>
            <a:r>
              <a:rPr lang="en-US" sz="4000" b="1" dirty="0" smtClean="0">
                <a:ln w="31550" cmpd="sng">
                  <a:gradFill>
                    <a:gsLst>
                      <a:gs pos="70000">
                        <a:schemeClr val="accent6">
                          <a:shade val="50000"/>
                          <a:satMod val="190000"/>
                        </a:schemeClr>
                      </a:gs>
                      <a:gs pos="0">
                        <a:schemeClr val="accent6">
                          <a:tint val="77000"/>
                          <a:satMod val="180000"/>
                        </a:schemeClr>
                      </a:gs>
                    </a:gsLst>
                    <a:lin ang="5400000"/>
                  </a:gradFill>
                  <a:prstDash val="solid"/>
                </a:ln>
                <a:latin typeface="Berlin Sans FB" panose="020E0602020502020306" pitchFamily="34" charset="0"/>
              </a:rPr>
              <a:t> </a:t>
            </a:r>
            <a:r>
              <a:rPr lang="en-US" sz="4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erlin Sans FB" panose="020E0602020502020306" pitchFamily="34" charset="0"/>
              </a:rPr>
              <a:t>Outline</a:t>
            </a:r>
            <a:endParaRPr lang="en-US" sz="4000" b="1" dirty="0">
              <a:ln w="31550" cmpd="sng">
                <a:gradFill>
                  <a:gsLst>
                    <a:gs pos="70000">
                      <a:schemeClr val="accent6">
                        <a:shade val="50000"/>
                        <a:satMod val="190000"/>
                      </a:schemeClr>
                    </a:gs>
                    <a:gs pos="0">
                      <a:schemeClr val="accent6">
                        <a:tint val="77000"/>
                        <a:satMod val="180000"/>
                      </a:schemeClr>
                    </a:gs>
                  </a:gsLst>
                  <a:lin ang="5400000"/>
                </a:gradFill>
                <a:prstDash val="solid"/>
              </a:ln>
              <a:latin typeface="Berlin Sans FB" panose="020E0602020502020306" pitchFamily="34" charset="0"/>
            </a:endParaRPr>
          </a:p>
        </p:txBody>
      </p:sp>
      <p:graphicFrame>
        <p:nvGraphicFramePr>
          <p:cNvPr id="10" name="Diagram 9"/>
          <p:cNvGraphicFramePr/>
          <p:nvPr>
            <p:extLst>
              <p:ext uri="{D42A27DB-BD31-4B8C-83A1-F6EECF244321}">
                <p14:modId xmlns:p14="http://schemas.microsoft.com/office/powerpoint/2010/main" xmlns="" val="901070823"/>
              </p:ext>
            </p:extLst>
          </p:nvPr>
        </p:nvGraphicFramePr>
        <p:xfrm>
          <a:off x="685800" y="1000108"/>
          <a:ext cx="9982200" cy="58578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xmlns="" val="4105269744"/>
      </p:ext>
    </p:extLst>
  </p:cSld>
  <p:clrMapOvr>
    <a:masterClrMapping/>
  </p:clrMapOvr>
  <p:transition>
    <p:wedg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335376" y="4523774"/>
            <a:ext cx="1641426" cy="164142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555099" y="1908870"/>
            <a:ext cx="1677536" cy="167753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674717" y="4523774"/>
            <a:ext cx="1641425" cy="16414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750717" y="1801657"/>
            <a:ext cx="3622886" cy="190201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543791" y="4523774"/>
            <a:ext cx="1641426" cy="1641426"/>
          </a:xfrm>
          <a:prstGeom prst="rect">
            <a:avLst/>
          </a:prstGeom>
        </p:spPr>
      </p:pic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anose="020E0602020502020306" pitchFamily="34" charset="0"/>
              </a:rPr>
              <a:t>Features</a:t>
            </a:r>
            <a:endParaRPr lang="en-IN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rlin Sans FB" panose="020E0602020502020306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433977" y="3714877"/>
            <a:ext cx="154282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200" dirty="0" smtClean="0">
                <a:latin typeface="Bell MT" panose="02020503060305020303" pitchFamily="18" charset="0"/>
              </a:rPr>
              <a:t>Add Books</a:t>
            </a:r>
            <a:endParaRPr lang="en-IN" sz="2200" dirty="0">
              <a:latin typeface="Bell MT" panose="02020503060305020303" pitchFamily="18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108558" y="3714876"/>
            <a:ext cx="322839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200" dirty="0" smtClean="0">
                <a:latin typeface="Bell MT" panose="02020503060305020303" pitchFamily="18" charset="0"/>
              </a:rPr>
              <a:t>Search and Issue Books</a:t>
            </a:r>
            <a:endParaRPr lang="en-IN" sz="2200" dirty="0">
              <a:latin typeface="Bell MT" panose="02020503060305020303" pitchFamily="18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9686318" y="3714877"/>
            <a:ext cx="176415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200" dirty="0" smtClean="0">
                <a:latin typeface="Bell MT" panose="02020503060305020303" pitchFamily="18" charset="0"/>
              </a:rPr>
              <a:t>Add Member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187836" y="6257771"/>
            <a:ext cx="203510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200" dirty="0" smtClean="0">
                <a:latin typeface="Bell MT" panose="02020503060305020303" pitchFamily="18" charset="0"/>
              </a:rPr>
              <a:t>Remove Books</a:t>
            </a:r>
            <a:endParaRPr lang="en-IN" sz="2200" dirty="0">
              <a:latin typeface="Bell MT" panose="02020503060305020303" pitchFamily="18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558934" y="6257771"/>
            <a:ext cx="185728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200" dirty="0" smtClean="0">
                <a:latin typeface="Bell MT" panose="02020503060305020303" pitchFamily="18" charset="0"/>
              </a:rPr>
              <a:t>Return Books</a:t>
            </a:r>
            <a:endParaRPr lang="en-IN" sz="2200" dirty="0">
              <a:latin typeface="Bell MT" panose="02020503060305020303" pitchFamily="18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494074" y="6257771"/>
            <a:ext cx="214864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200" dirty="0" smtClean="0">
                <a:latin typeface="Bell MT" panose="02020503060305020303" pitchFamily="18" charset="0"/>
              </a:rPr>
              <a:t>Remove </a:t>
            </a:r>
            <a:r>
              <a:rPr lang="en-IN" sz="2200" dirty="0">
                <a:latin typeface="Bell MT" panose="02020503060305020303" pitchFamily="18" charset="0"/>
              </a:rPr>
              <a:t>M</a:t>
            </a:r>
            <a:r>
              <a:rPr lang="en-IN" sz="2200" dirty="0" smtClean="0">
                <a:latin typeface="Bell MT" panose="02020503060305020303" pitchFamily="18" charset="0"/>
              </a:rPr>
              <a:t>ember</a:t>
            </a:r>
            <a:endParaRPr lang="en-IN" sz="2200" dirty="0">
              <a:latin typeface="Bell MT" panose="02020503060305020303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356301" y="1801657"/>
            <a:ext cx="1658321" cy="1658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240067918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aptur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674" y="1537732"/>
            <a:ext cx="5220795" cy="472239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568861" y="534180"/>
            <a:ext cx="3494457" cy="762357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rgbClr val="C00000"/>
                </a:solidFill>
                <a:latin typeface="Berlin Sans FB" panose="020E0602020502020306" pitchFamily="34" charset="0"/>
              </a:rPr>
              <a:t>Login Page</a:t>
            </a:r>
            <a:endParaRPr lang="en-US" sz="4400" dirty="0">
              <a:solidFill>
                <a:srgbClr val="C00000"/>
              </a:solidFill>
              <a:latin typeface="Berlin Sans FB" panose="020E0602020502020306" pitchFamily="34" charset="0"/>
            </a:endParaRPr>
          </a:p>
        </p:txBody>
      </p:sp>
      <p:pic>
        <p:nvPicPr>
          <p:cNvPr id="6" name="Picture 5" descr="USER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0628" y="1537732"/>
            <a:ext cx="4915503" cy="475494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967982" y="467859"/>
            <a:ext cx="2881988" cy="769441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rgbClr val="C00000"/>
                </a:solidFill>
                <a:latin typeface="Berlin Sans FB" panose="020E0602020502020306" pitchFamily="34" charset="0"/>
              </a:rPr>
              <a:t>Add User</a:t>
            </a:r>
            <a:endParaRPr lang="en-US" sz="4400" dirty="0">
              <a:solidFill>
                <a:srgbClr val="C00000"/>
              </a:solidFill>
              <a:latin typeface="Berlin Sans FB" panose="020E0602020502020306" pitchFamily="34" charset="0"/>
            </a:endParaRPr>
          </a:p>
        </p:txBody>
      </p:sp>
    </p:spTree>
  </p:cSld>
  <p:clrMapOvr>
    <a:masterClrMapping/>
  </p:clrMapOvr>
  <p:transition>
    <p:pull dir="d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48239" y="2586261"/>
            <a:ext cx="5856776" cy="329623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815153" y="859810"/>
            <a:ext cx="2729551" cy="7779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anose="020E0602020502020306" pitchFamily="34" charset="0"/>
              </a:rPr>
              <a:t>Add Books</a:t>
            </a:r>
            <a:endParaRPr lang="en-IN" sz="4400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rlin Sans FB" panose="020E0602020502020306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127682" y="2586262"/>
            <a:ext cx="5860980" cy="329623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796585" y="868290"/>
            <a:ext cx="378043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anose="020E0602020502020306" pitchFamily="34" charset="0"/>
              </a:rPr>
              <a:t>Remove Books</a:t>
            </a:r>
            <a:endParaRPr lang="en-IN" sz="4400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rlin Sans FB" panose="020E06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335743475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14651" y="600501"/>
            <a:ext cx="345288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anose="020E0602020502020306" pitchFamily="34" charset="0"/>
              </a:rPr>
              <a:t>Add Member</a:t>
            </a:r>
            <a:endParaRPr lang="en-IN" sz="4400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rlin Sans FB" panose="020E0602020502020306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564572" y="600501"/>
            <a:ext cx="421715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anose="020E0602020502020306" pitchFamily="34" charset="0"/>
              </a:rPr>
              <a:t>Remove Member</a:t>
            </a:r>
            <a:endParaRPr lang="en-IN" sz="4400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rlin Sans FB" panose="020E0602020502020306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r="33732"/>
          <a:stretch/>
        </p:blipFill>
        <p:spPr>
          <a:xfrm>
            <a:off x="380287" y="2047164"/>
            <a:ext cx="5106113" cy="433868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b="33900"/>
          <a:stretch/>
        </p:blipFill>
        <p:spPr>
          <a:xfrm>
            <a:off x="5854890" y="2456597"/>
            <a:ext cx="5989994" cy="3929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272273789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632</TotalTime>
  <Words>591</Words>
  <Application>Microsoft Office PowerPoint</Application>
  <PresentationFormat>Custom</PresentationFormat>
  <Paragraphs>91</Paragraphs>
  <Slides>17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Office Theme</vt:lpstr>
      <vt:lpstr>Presentation on  Library Management System</vt:lpstr>
      <vt:lpstr>Introduction</vt:lpstr>
      <vt:lpstr>Objectives</vt:lpstr>
      <vt:lpstr>Slide 4</vt:lpstr>
      <vt:lpstr>Slide 5</vt:lpstr>
      <vt:lpstr>Features</vt:lpstr>
      <vt:lpstr>Slide 7</vt:lpstr>
      <vt:lpstr>Slide 8</vt:lpstr>
      <vt:lpstr>Slide 9</vt:lpstr>
      <vt:lpstr>Slide 10</vt:lpstr>
      <vt:lpstr>Resources Required</vt:lpstr>
      <vt:lpstr>Slide 12</vt:lpstr>
      <vt:lpstr>Slide 13</vt:lpstr>
      <vt:lpstr>Future Scope of Improvement</vt:lpstr>
      <vt:lpstr>Slide 15</vt:lpstr>
      <vt:lpstr>Acknowledgement</vt:lpstr>
      <vt:lpstr>Slide 17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on  Library Management System</dc:title>
  <dc:creator>Windows User</dc:creator>
  <cp:lastModifiedBy>Lab-1-PC</cp:lastModifiedBy>
  <cp:revision>56</cp:revision>
  <dcterms:created xsi:type="dcterms:W3CDTF">2017-07-13T14:01:34Z</dcterms:created>
  <dcterms:modified xsi:type="dcterms:W3CDTF">2017-07-20T03:35:24Z</dcterms:modified>
</cp:coreProperties>
</file>